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 id="2147483934" r:id="rId2"/>
  </p:sldMasterIdLst>
  <p:notesMasterIdLst>
    <p:notesMasterId r:id="rId15"/>
  </p:notesMasterIdLst>
  <p:handoutMasterIdLst>
    <p:handoutMasterId r:id="rId16"/>
  </p:handoutMasterIdLst>
  <p:sldIdLst>
    <p:sldId id="632" r:id="rId3"/>
    <p:sldId id="261" r:id="rId4"/>
    <p:sldId id="591" r:id="rId5"/>
    <p:sldId id="529" r:id="rId6"/>
    <p:sldId id="583" r:id="rId7"/>
    <p:sldId id="549" r:id="rId8"/>
    <p:sldId id="564" r:id="rId9"/>
    <p:sldId id="546" r:id="rId10"/>
    <p:sldId id="576" r:id="rId11"/>
    <p:sldId id="547" r:id="rId12"/>
    <p:sldId id="552" r:id="rId13"/>
    <p:sldId id="551" r:id="rId14"/>
  </p:sldIdLst>
  <p:sldSz cx="12188825" cy="6858000"/>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71B4090C-1BC1-6042-9DAF-E2388042176B}">
          <p14:sldIdLst>
            <p14:sldId id="632"/>
            <p14:sldId id="261"/>
            <p14:sldId id="591"/>
          </p14:sldIdLst>
        </p14:section>
        <p14:section name="Default Section" id="{01228D94-40A2-AA42-9F03-5ACEE17A1DF0}">
          <p14:sldIdLst>
            <p14:sldId id="529"/>
            <p14:sldId id="583"/>
            <p14:sldId id="549"/>
            <p14:sldId id="564"/>
            <p14:sldId id="546"/>
            <p14:sldId id="576"/>
            <p14:sldId id="547"/>
          </p14:sldIdLst>
        </p14:section>
        <p14:section name="Closing" id="{E949C02C-BB02-F94E-986E-685EB3F13C08}">
          <p14:sldIdLst>
            <p14:sldId id="552"/>
            <p14:sldId id="551"/>
          </p14:sldIdLst>
        </p14:section>
      </p14:sectionLst>
    </p:ext>
    <p:ext uri="{EFAFB233-063F-42B5-8137-9DF3F51BA10A}">
      <p15:sldGuideLst xmlns:p15="http://schemas.microsoft.com/office/powerpoint/2012/main">
        <p15:guide id="1" orient="horz" pos="3120" userDrawn="1">
          <p15:clr>
            <a:srgbClr val="A4A3A4"/>
          </p15:clr>
        </p15:guide>
        <p15:guide id="2" orient="horz" pos="3840" userDrawn="1">
          <p15:clr>
            <a:srgbClr val="A4A3A4"/>
          </p15:clr>
        </p15:guide>
        <p15:guide id="3" orient="horz" pos="1104" userDrawn="1">
          <p15:clr>
            <a:srgbClr val="A4A3A4"/>
          </p15:clr>
        </p15:guide>
        <p15:guide id="4" orient="horz" pos="1296" userDrawn="1">
          <p15:clr>
            <a:srgbClr val="A4A3A4"/>
          </p15:clr>
        </p15:guide>
        <p15:guide id="5" pos="1631" userDrawn="1">
          <p15:clr>
            <a:srgbClr val="A4A3A4"/>
          </p15:clr>
        </p15:guide>
        <p15:guide id="6" pos="7463" userDrawn="1">
          <p15:clr>
            <a:srgbClr val="A4A3A4"/>
          </p15:clr>
        </p15:guide>
        <p15:guide id="7" pos="335">
          <p15:clr>
            <a:srgbClr val="A4A3A4"/>
          </p15:clr>
        </p15:guide>
        <p15:guide id="8" pos="453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1ED"/>
    <a:srgbClr val="CF6B00"/>
    <a:srgbClr val="D8E1E6"/>
    <a:srgbClr val="FF8E14"/>
    <a:srgbClr val="46575E"/>
    <a:srgbClr val="8A8C8E"/>
    <a:srgbClr val="D3DFE6"/>
    <a:srgbClr val="FFBB73"/>
    <a:srgbClr val="EE8A00"/>
    <a:srgbClr val="8A4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13" autoAdjust="0"/>
    <p:restoredTop sz="97478" autoAdjust="0"/>
  </p:normalViewPr>
  <p:slideViewPr>
    <p:cSldViewPr snapToGrid="0">
      <p:cViewPr varScale="1">
        <p:scale>
          <a:sx n="153" d="100"/>
          <a:sy n="153" d="100"/>
        </p:scale>
        <p:origin x="688" y="176"/>
      </p:cViewPr>
      <p:guideLst>
        <p:guide orient="horz" pos="3120"/>
        <p:guide orient="horz" pos="3840"/>
        <p:guide orient="horz" pos="1104"/>
        <p:guide orient="horz" pos="1296"/>
        <p:guide pos="1631"/>
        <p:guide pos="7463"/>
        <p:guide pos="335"/>
        <p:guide pos="4535"/>
      </p:guideLst>
    </p:cSldViewPr>
  </p:slideViewPr>
  <p:outlineViewPr>
    <p:cViewPr>
      <p:scale>
        <a:sx n="33" d="100"/>
        <a:sy n="33" d="100"/>
      </p:scale>
      <p:origin x="0" y="1974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03" d="100"/>
          <a:sy n="103" d="100"/>
        </p:scale>
        <p:origin x="-432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9/4/18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01B92-3604-C94A-B4F5-04D6ADF15A4A}"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469129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01B92-3604-C94A-B4F5-04D6ADF15A4A}"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666067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01B92-3604-C94A-B4F5-04D6ADF15A4A}"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33089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01B92-3604-C94A-B4F5-04D6ADF15A4A}"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9692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jpeg"/><Relationship Id="rId1" Type="http://schemas.openxmlformats.org/officeDocument/2006/relationships/slideMaster" Target="../slideMasters/slideMaster2.xml"/><Relationship Id="rId5" Type="http://schemas.openxmlformats.org/officeDocument/2006/relationships/image" Target="../media/image29.png"/><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8.jpe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Only">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6" name="Rectangle 5" descr="A large metric, brief statement, and 4-color photo can be included here"/>
          <p:cNvSpPr/>
          <p:nvPr userDrawn="1"/>
        </p:nvSpPr>
        <p:spPr bwMode="hidden">
          <a:xfrm>
            <a:off x="0" y="0"/>
            <a:ext cx="12188825" cy="6858000"/>
          </a:xfrm>
          <a:prstGeom prst="rect">
            <a:avLst/>
          </a:prstGeom>
          <a:solidFill>
            <a:schemeClr val="tx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2" tIns="45705" rIns="91402" bIns="45705" rtlCol="0" anchor="ctr"/>
          <a:lstStyle/>
          <a:p>
            <a:pPr algn="ctr"/>
            <a:endParaRPr dirty="0">
              <a:solidFill>
                <a:schemeClr val="bg1"/>
              </a:solidFill>
            </a:endParaRPr>
          </a:p>
        </p:txBody>
      </p:sp>
      <p:sp>
        <p:nvSpPr>
          <p:cNvPr id="3" name="Date Placeholder 2"/>
          <p:cNvSpPr>
            <a:spLocks noGrp="1"/>
          </p:cNvSpPr>
          <p:nvPr>
            <p:ph type="dt" sz="half" idx="10"/>
          </p:nvPr>
        </p:nvSpPr>
        <p:spPr>
          <a:xfrm>
            <a:off x="4182130" y="6556248"/>
            <a:ext cx="1226398" cy="182880"/>
          </a:xfrm>
          <a:prstGeom prst="rect">
            <a:avLst/>
          </a:prstGeom>
        </p:spPr>
        <p:txBody>
          <a:bodyPr/>
          <a:lstStyle>
            <a:lvl1pPr>
              <a:defRPr sz="850">
                <a:solidFill>
                  <a:schemeClr val="bg1"/>
                </a:solidFill>
              </a:defRPr>
            </a:lvl1pPr>
          </a:lstStyle>
          <a:p>
            <a:fld id="{D4F2E080-5CB7-4F2E-97FE-6A915DA663C4}" type="datetime1">
              <a:rPr lang="en-US" smtClean="0"/>
              <a:pPr/>
              <a:t>9/4/18</a:t>
            </a:fld>
            <a:endParaRPr lang="en-US" dirty="0"/>
          </a:p>
        </p:txBody>
      </p:sp>
      <p:sp>
        <p:nvSpPr>
          <p:cNvPr id="5" name="Slide Number Placeholder 4"/>
          <p:cNvSpPr>
            <a:spLocks noGrp="1"/>
          </p:cNvSpPr>
          <p:nvPr>
            <p:ph type="sldNum" sz="quarter" idx="12"/>
          </p:nvPr>
        </p:nvSpPr>
        <p:spPr>
          <a:xfrm>
            <a:off x="11276011" y="6556248"/>
            <a:ext cx="381661" cy="182880"/>
          </a:xfrm>
          <a:prstGeom prst="rect">
            <a:avLst/>
          </a:prstGeom>
        </p:spPr>
        <p:txBody>
          <a:bodyPr/>
          <a:lstStyle>
            <a:lvl1pPr>
              <a:defRPr sz="850">
                <a:solidFill>
                  <a:schemeClr val="bg1"/>
                </a:solidFill>
              </a:defRPr>
            </a:lvl1pPr>
          </a:lstStyle>
          <a:p>
            <a:fld id="{C51EAA63-D034-42AE-91FA-B13B9518C7BE}" type="slidenum">
              <a:rPr lang="en-US" smtClean="0"/>
              <a:pPr/>
              <a:t>‹#›</a:t>
            </a:fld>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Box 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a:solidFill>
                  <a:schemeClr val="bg1"/>
                </a:solidFill>
              </a:rPr>
              <a:t>2016,</a:t>
            </a:r>
            <a:r>
              <a:rPr sz="850" dirty="0">
                <a:solidFill>
                  <a:schemeClr val="bg1"/>
                </a:solidFill>
              </a:rPr>
              <a:t> Oracle and/or its affiliates. All rights reserved.  |</a:t>
            </a:r>
          </a:p>
        </p:txBody>
      </p:sp>
      <p:sp>
        <p:nvSpPr>
          <p:cNvPr id="8"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bg1"/>
                </a:solidFill>
              </a:defRPr>
            </a:lvl1pPr>
          </a:lstStyle>
          <a:p>
            <a:r>
              <a:rPr lang="en-US"/>
              <a:t>Oracle Open World 2016</a:t>
            </a:r>
            <a:endParaRPr lang="en-US" dirty="0"/>
          </a:p>
        </p:txBody>
      </p:sp>
      <p:pic>
        <p:nvPicPr>
          <p:cNvPr id="9" name="Picture 8"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08469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1_Blank">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66178" y="95262"/>
            <a:ext cx="11856468" cy="6669262"/>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9/4/18</a:t>
            </a:fld>
            <a:endParaRPr lang="en-US" dirty="0">
              <a:solidFill>
                <a:srgbClr val="58595B"/>
              </a:solidFill>
            </a:endParaRPr>
          </a:p>
        </p:txBody>
      </p:sp>
      <p:sp>
        <p:nvSpPr>
          <p:cNvPr id="13"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2017,</a:t>
            </a:r>
            <a:r>
              <a:rPr sz="850" dirty="0">
                <a:solidFill>
                  <a:srgbClr val="58595B"/>
                </a:solidFill>
              </a:rPr>
              <a:t> Oracle and/or its affiliates. All rights reserved</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9488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08" y="25498"/>
            <a:ext cx="12002407" cy="6751354"/>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9/4/18</a:t>
            </a:fld>
            <a:endParaRPr lang="en-US" dirty="0">
              <a:solidFill>
                <a:srgbClr val="58595B"/>
              </a:solidFill>
            </a:endParaRPr>
          </a:p>
        </p:txBody>
      </p:sp>
      <p:sp>
        <p:nvSpPr>
          <p:cNvPr id="13"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2017,</a:t>
            </a:r>
            <a:r>
              <a:rPr sz="850" dirty="0">
                <a:solidFill>
                  <a:srgbClr val="58595B"/>
                </a:solidFill>
              </a:rPr>
              <a:t> Oracle and/or its affiliates. All rights reserved</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29995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3_Blank">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98648" y="36988"/>
            <a:ext cx="12071683" cy="67903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9/4/18</a:t>
            </a:fld>
            <a:endParaRPr lang="en-US" dirty="0">
              <a:solidFill>
                <a:srgbClr val="58595B"/>
              </a:solidFill>
            </a:endParaRPr>
          </a:p>
        </p:txBody>
      </p:sp>
      <p:sp>
        <p:nvSpPr>
          <p:cNvPr id="13"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2017,</a:t>
            </a:r>
            <a:r>
              <a:rPr sz="850" dirty="0">
                <a:solidFill>
                  <a:srgbClr val="58595B"/>
                </a:solidFill>
              </a:rPr>
              <a:t> Oracle and/or its affiliates. All rights reserved</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64688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2_Blank">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2464" y="36988"/>
            <a:ext cx="12071683" cy="67903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9/4/18</a:t>
            </a:fld>
            <a:endParaRPr lang="en-US" dirty="0">
              <a:solidFill>
                <a:srgbClr val="58595B"/>
              </a:solidFill>
            </a:endParaRPr>
          </a:p>
        </p:txBody>
      </p:sp>
      <p:sp>
        <p:nvSpPr>
          <p:cNvPr id="13"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2017,</a:t>
            </a:r>
            <a:r>
              <a:rPr sz="850" dirty="0">
                <a:solidFill>
                  <a:srgbClr val="58595B"/>
                </a:solidFill>
              </a:rPr>
              <a:t> Oracle and/or its affiliates. All rights reserved</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61950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9525" y="-11198"/>
            <a:ext cx="12198350" cy="6861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9/4/18</a:t>
            </a:fld>
            <a:endParaRPr lang="en-US" dirty="0">
              <a:solidFill>
                <a:srgbClr val="58595B"/>
              </a:solidFill>
            </a:endParaRPr>
          </a:p>
        </p:txBody>
      </p:sp>
      <p:sp>
        <p:nvSpPr>
          <p:cNvPr id="13"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2017,</a:t>
            </a:r>
            <a:r>
              <a:rPr sz="850" dirty="0">
                <a:solidFill>
                  <a:srgbClr val="58595B"/>
                </a:solidFill>
              </a:rPr>
              <a:t> Oracle and/or its affiliates. All rights reserved</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71942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08" y="35610"/>
            <a:ext cx="12002408" cy="6751355"/>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9/4/18</a:t>
            </a:fld>
            <a:endParaRPr lang="en-US" dirty="0">
              <a:solidFill>
                <a:srgbClr val="58595B"/>
              </a:solidFill>
            </a:endParaRPr>
          </a:p>
        </p:txBody>
      </p:sp>
      <p:sp>
        <p:nvSpPr>
          <p:cNvPr id="13"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2017,</a:t>
            </a:r>
            <a:r>
              <a:rPr sz="850" dirty="0">
                <a:solidFill>
                  <a:srgbClr val="58595B"/>
                </a:solidFill>
              </a:rPr>
              <a:t> Oracle and/or its affiliates. All rights reserved</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20082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051" y="78563"/>
            <a:ext cx="11941757" cy="6717239"/>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9/4/18</a:t>
            </a:fld>
            <a:endParaRPr lang="en-US" dirty="0">
              <a:solidFill>
                <a:srgbClr val="58595B"/>
              </a:solidFill>
            </a:endParaRPr>
          </a:p>
        </p:txBody>
      </p:sp>
      <p:sp>
        <p:nvSpPr>
          <p:cNvPr id="13"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2017,</a:t>
            </a:r>
            <a:r>
              <a:rPr sz="850" dirty="0">
                <a:solidFill>
                  <a:srgbClr val="58595B"/>
                </a:solidFill>
              </a:rPr>
              <a:t> Oracle and/or its affiliates. All rights reserved</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4298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3462" y="50648"/>
            <a:ext cx="11919578" cy="6704763"/>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9/4/18</a:t>
            </a:fld>
            <a:endParaRPr lang="en-US" dirty="0">
              <a:solidFill>
                <a:srgbClr val="58595B"/>
              </a:solidFill>
            </a:endParaRPr>
          </a:p>
        </p:txBody>
      </p:sp>
      <p:sp>
        <p:nvSpPr>
          <p:cNvPr id="13"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2017,</a:t>
            </a:r>
            <a:r>
              <a:rPr sz="850" dirty="0">
                <a:solidFill>
                  <a:srgbClr val="58595B"/>
                </a:solidFill>
              </a:rPr>
              <a:t> Oracle and/or its affiliates. All rights reserved</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99647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08" y="53243"/>
            <a:ext cx="12002408" cy="6751354"/>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9/4/18</a:t>
            </a:fld>
            <a:endParaRPr lang="en-US" dirty="0">
              <a:solidFill>
                <a:srgbClr val="58595B"/>
              </a:solidFill>
            </a:endParaRPr>
          </a:p>
        </p:txBody>
      </p:sp>
      <p:sp>
        <p:nvSpPr>
          <p:cNvPr id="13"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2017,</a:t>
            </a:r>
            <a:r>
              <a:rPr sz="850" dirty="0">
                <a:solidFill>
                  <a:srgbClr val="58595B"/>
                </a:solidFill>
              </a:rPr>
              <a:t> Oracle and/or its affiliates. All rights reserved</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5369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08" y="63223"/>
            <a:ext cx="12002407" cy="6751354"/>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9/4/18</a:t>
            </a:fld>
            <a:endParaRPr lang="en-US" dirty="0">
              <a:solidFill>
                <a:srgbClr val="58595B"/>
              </a:solidFill>
            </a:endParaRPr>
          </a:p>
        </p:txBody>
      </p:sp>
      <p:sp>
        <p:nvSpPr>
          <p:cNvPr id="13"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2017,</a:t>
            </a:r>
            <a:r>
              <a:rPr sz="850" dirty="0">
                <a:solidFill>
                  <a:srgbClr val="58595B"/>
                </a:solidFill>
              </a:rPr>
              <a:t> Oracle and/or its affiliates. All rights reserved</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00108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Only">
    <p:bg>
      <p:bgPr>
        <a:blipFill dpi="0" rotWithShape="1">
          <a:blip r:embed="rId2" cstate="print">
            <a:lum/>
          </a:blip>
          <a:srcRect/>
          <a:stretch>
            <a:fillRect l="-2000" r="-2000"/>
          </a:stretch>
        </a:blipFill>
        <a:effectLst/>
      </p:bgPr>
    </p:bg>
    <p:spTree>
      <p:nvGrpSpPr>
        <p:cNvPr id="1" name=""/>
        <p:cNvGrpSpPr/>
        <p:nvPr/>
      </p:nvGrpSpPr>
      <p:grpSpPr>
        <a:xfrm>
          <a:off x="0" y="0"/>
          <a:ext cx="0" cy="0"/>
          <a:chOff x="0" y="0"/>
          <a:chExt cx="0" cy="0"/>
        </a:xfrm>
      </p:grpSpPr>
      <p:sp>
        <p:nvSpPr>
          <p:cNvPr id="6" name="Rectangle 5" descr="A large metric, brief statement, and 4-color photo can be included here"/>
          <p:cNvSpPr/>
          <p:nvPr userDrawn="1"/>
        </p:nvSpPr>
        <p:spPr bwMode="hidden">
          <a:xfrm>
            <a:off x="-1" y="0"/>
            <a:ext cx="12188825" cy="6858000"/>
          </a:xfrm>
          <a:prstGeom prst="rect">
            <a:avLst/>
          </a:prstGeom>
          <a:solidFill>
            <a:schemeClr val="tx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2" tIns="45705" rIns="91402" bIns="45705" rtlCol="0" anchor="ctr"/>
          <a:lstStyle/>
          <a:p>
            <a:pPr algn="ctr"/>
            <a:endParaRPr dirty="0">
              <a:solidFill>
                <a:schemeClr val="bg1"/>
              </a:solidFill>
            </a:endParaRPr>
          </a:p>
        </p:txBody>
      </p:sp>
      <p:sp>
        <p:nvSpPr>
          <p:cNvPr id="3" name="Date Placeholder 2"/>
          <p:cNvSpPr>
            <a:spLocks noGrp="1"/>
          </p:cNvSpPr>
          <p:nvPr>
            <p:ph type="dt" sz="half" idx="10"/>
          </p:nvPr>
        </p:nvSpPr>
        <p:spPr>
          <a:xfrm>
            <a:off x="4182130" y="6556248"/>
            <a:ext cx="1226398" cy="182880"/>
          </a:xfrm>
          <a:prstGeom prst="rect">
            <a:avLst/>
          </a:prstGeom>
        </p:spPr>
        <p:txBody>
          <a:bodyPr/>
          <a:lstStyle>
            <a:lvl1pPr>
              <a:defRPr sz="850">
                <a:solidFill>
                  <a:schemeClr val="bg1"/>
                </a:solidFill>
              </a:defRPr>
            </a:lvl1pPr>
          </a:lstStyle>
          <a:p>
            <a:fld id="{D4F2E080-5CB7-4F2E-97FE-6A915DA663C4}" type="datetime1">
              <a:rPr lang="en-US" smtClean="0"/>
              <a:pPr/>
              <a:t>9/4/18</a:t>
            </a:fld>
            <a:endParaRPr lang="en-US" dirty="0"/>
          </a:p>
        </p:txBody>
      </p:sp>
      <p:sp>
        <p:nvSpPr>
          <p:cNvPr id="5" name="Slide Number Placeholder 4"/>
          <p:cNvSpPr>
            <a:spLocks noGrp="1"/>
          </p:cNvSpPr>
          <p:nvPr>
            <p:ph type="sldNum" sz="quarter" idx="12"/>
          </p:nvPr>
        </p:nvSpPr>
        <p:spPr>
          <a:xfrm>
            <a:off x="11276011" y="6556248"/>
            <a:ext cx="381661" cy="182880"/>
          </a:xfrm>
          <a:prstGeom prst="rect">
            <a:avLst/>
          </a:prstGeom>
        </p:spPr>
        <p:txBody>
          <a:bodyPr/>
          <a:lstStyle>
            <a:lvl1pPr>
              <a:defRPr sz="850">
                <a:solidFill>
                  <a:schemeClr val="bg1"/>
                </a:solidFill>
              </a:defRPr>
            </a:lvl1pPr>
          </a:lstStyle>
          <a:p>
            <a:fld id="{C51EAA63-D034-42AE-91FA-B13B9518C7BE}" type="slidenum">
              <a:rPr lang="en-US" smtClean="0"/>
              <a:pPr/>
              <a:t>‹#›</a:t>
            </a:fld>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Box 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a:solidFill>
                  <a:schemeClr val="bg1"/>
                </a:solidFill>
              </a:rPr>
              <a:t>2016,</a:t>
            </a:r>
            <a:r>
              <a:rPr sz="850" dirty="0">
                <a:solidFill>
                  <a:schemeClr val="bg1"/>
                </a:solidFill>
              </a:rPr>
              <a:t> Oracle and/or its affiliates. All rights reserved.  |</a:t>
            </a:r>
          </a:p>
        </p:txBody>
      </p:sp>
      <p:sp>
        <p:nvSpPr>
          <p:cNvPr id="8"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bg1"/>
                </a:solidFill>
              </a:defRPr>
            </a:lvl1pPr>
          </a:lstStyle>
          <a:p>
            <a:r>
              <a:rPr lang="en-US"/>
              <a:t>Oracle Open World 2016</a:t>
            </a:r>
            <a:endParaRPr lang="en-US" dirty="0"/>
          </a:p>
        </p:txBody>
      </p:sp>
      <p:pic>
        <p:nvPicPr>
          <p:cNvPr id="9" name="Picture 8"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75872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9/4/18</a:t>
            </a:fld>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65907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9/4/18</a:t>
            </a:fld>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46239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Tree>
    <p:extLst>
      <p:ext uri="{BB962C8B-B14F-4D97-AF65-F5344CB8AC3E}">
        <p14:creationId xmlns:p14="http://schemas.microsoft.com/office/powerpoint/2010/main" val="140190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19049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57052" y="1524001"/>
            <a:ext cx="3474720" cy="19049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E75848D-DEEC-4AFA-BCCC-EEAD506A5E94}" type="datetime1">
              <a:rPr lang="en-US" smtClean="0">
                <a:solidFill>
                  <a:srgbClr val="5F5F5F"/>
                </a:solidFill>
              </a:rPr>
              <a:pPr/>
              <a:t>9/4/18</a:t>
            </a:fld>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Content Placeholder 3"/>
          <p:cNvSpPr>
            <a:spLocks noGrp="1"/>
          </p:cNvSpPr>
          <p:nvPr>
            <p:ph sz="half" idx="13"/>
          </p:nvPr>
        </p:nvSpPr>
        <p:spPr>
          <a:xfrm>
            <a:off x="8182292" y="1524001"/>
            <a:ext cx="3474720" cy="19049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p:txBody>
          <a:bodyPr/>
          <a:lstStyle/>
          <a:p>
            <a:r>
              <a:rPr lang="en-US" dirty="0"/>
              <a:t>Click to edit Master title style</a:t>
            </a:r>
            <a:endParaRPr dirty="0"/>
          </a:p>
        </p:txBody>
      </p:sp>
      <p:cxnSp>
        <p:nvCxnSpPr>
          <p:cNvPr id="12" name="Straight Connector 11"/>
          <p:cNvCxnSpPr/>
          <p:nvPr userDrawn="1"/>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Content Placeholder 2"/>
          <p:cNvSpPr>
            <a:spLocks noGrp="1"/>
          </p:cNvSpPr>
          <p:nvPr>
            <p:ph sz="half" idx="14"/>
          </p:nvPr>
        </p:nvSpPr>
        <p:spPr>
          <a:xfrm>
            <a:off x="531812" y="4038601"/>
            <a:ext cx="3474720" cy="19049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5"/>
          </p:nvPr>
        </p:nvSpPr>
        <p:spPr>
          <a:xfrm>
            <a:off x="4357052" y="4038601"/>
            <a:ext cx="3474720" cy="19049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6"/>
          </p:nvPr>
        </p:nvSpPr>
        <p:spPr>
          <a:xfrm>
            <a:off x="8182292" y="4038601"/>
            <a:ext cx="3474720" cy="19049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481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Section Header with Picture">
    <p:bg>
      <p:bgPr>
        <a:solidFill>
          <a:schemeClr val="tx1">
            <a:alpha val="40000"/>
          </a:schemeClr>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l="3560" t="1580" r="3170" b="1706"/>
          <a:stretch/>
        </p:blipFill>
        <p:spPr>
          <a:xfrm>
            <a:off x="0" y="1"/>
            <a:ext cx="12188825" cy="6857999"/>
          </a:xfrm>
          <a:prstGeom prst="rect">
            <a:avLst/>
          </a:prstGeom>
        </p:spPr>
      </p:pic>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fld id="{2518F89B-0543-B84C-B8F4-9EFF893889A3}" type="datetime1">
              <a:rPr lang="en-IN" smtClean="0"/>
              <a:pPr/>
              <a:t>04/09/18</a:t>
            </a:fld>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pic>
        <p:nvPicPr>
          <p:cNvPr id="16" name="Picture 15"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9"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20" name="Title 6"/>
          <p:cNvSpPr>
            <a:spLocks noGrp="1"/>
          </p:cNvSpPr>
          <p:nvPr>
            <p:ph type="title"/>
          </p:nvPr>
        </p:nvSpPr>
        <p:spPr>
          <a:xfrm>
            <a:off x="531812" y="406400"/>
            <a:ext cx="11125200" cy="889000"/>
          </a:xfrm>
        </p:spPr>
        <p:txBody>
          <a:bodyPr/>
          <a:lstStyle>
            <a:lvl1pPr>
              <a:defRPr>
                <a:solidFill>
                  <a:srgbClr val="FFFFFF"/>
                </a:solidFill>
              </a:defRPr>
            </a:lvl1pPr>
          </a:lstStyle>
          <a:p>
            <a:r>
              <a:rPr lang="en-US" dirty="0"/>
              <a:t>Click to edit Master title style</a:t>
            </a:r>
            <a:endParaRPr dirty="0"/>
          </a:p>
        </p:txBody>
      </p:sp>
    </p:spTree>
    <p:extLst>
      <p:ext uri="{BB962C8B-B14F-4D97-AF65-F5344CB8AC3E}">
        <p14:creationId xmlns:p14="http://schemas.microsoft.com/office/powerpoint/2010/main" val="1976845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Section Header with Picture">
    <p:bg>
      <p:bgPr>
        <a:solidFill>
          <a:schemeClr val="tx1">
            <a:alpha val="40000"/>
          </a:schemeClr>
        </a:solidFill>
        <a:effectLst/>
      </p:bgPr>
    </p:bg>
    <p:spTree>
      <p:nvGrpSpPr>
        <p:cNvPr id="1" name=""/>
        <p:cNvGrpSpPr/>
        <p:nvPr/>
      </p:nvGrpSpPr>
      <p:grpSpPr>
        <a:xfrm>
          <a:off x="0" y="0"/>
          <a:ext cx="0" cy="0"/>
          <a:chOff x="0" y="0"/>
          <a:chExt cx="0" cy="0"/>
        </a:xfrm>
      </p:grpSpPr>
      <p:pic>
        <p:nvPicPr>
          <p:cNvPr id="3" name="Picture 2" descr="image3.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0265" y="2613"/>
            <a:ext cx="12088294" cy="6852774"/>
          </a:xfrm>
          <a:prstGeom prst="rect">
            <a:avLst/>
          </a:prstGeom>
        </p:spPr>
      </p:pic>
      <p:sp>
        <p:nvSpPr>
          <p:cNvPr id="2" name="Rectangle 1"/>
          <p:cNvSpPr/>
          <p:nvPr userDrawn="1"/>
        </p:nvSpPr>
        <p:spPr>
          <a:xfrm>
            <a:off x="64800" y="5854"/>
            <a:ext cx="12098105" cy="6733274"/>
          </a:xfrm>
          <a:prstGeom prst="rect">
            <a:avLst/>
          </a:prstGeom>
          <a:gradFill flip="none" rotWithShape="1">
            <a:gsLst>
              <a:gs pos="0">
                <a:schemeClr val="accent3">
                  <a:lumMod val="50000"/>
                  <a:alpha val="39000"/>
                </a:schemeClr>
              </a:gs>
              <a:gs pos="100000">
                <a:schemeClr val="accent6">
                  <a:alpha val="39000"/>
                </a:schemeClr>
              </a:gs>
              <a:gs pos="50000">
                <a:schemeClr val="accent3">
                  <a:lumMod val="50000"/>
                  <a:alpha val="39000"/>
                </a:schemeClr>
              </a:gs>
            </a:gsLst>
            <a:lin ang="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7" name="Group 6"/>
          <p:cNvGrpSpPr/>
          <p:nvPr userDrawn="1"/>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fld id="{55A5904E-98B7-1746-BE37-AC4C76600FFE}" type="datetime1">
              <a:rPr lang="en-IN" smtClean="0"/>
              <a:pPr/>
              <a:t>04/09/18</a:t>
            </a:fld>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a:t>
            </a:r>
            <a:r>
              <a:rPr lang="en-US" sz="850" dirty="0">
                <a:solidFill>
                  <a:srgbClr val="5F5F5F"/>
                </a:solidFill>
              </a:rPr>
              <a:t>.</a:t>
            </a:r>
            <a:endParaRPr sz="850" dirty="0">
              <a:solidFill>
                <a:srgbClr val="5F5F5F"/>
              </a:solidFill>
            </a:endParaRPr>
          </a:p>
        </p:txBody>
      </p:sp>
      <p:pic>
        <p:nvPicPr>
          <p:cNvPr id="16" name="Picture 15"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20" name="Title 6"/>
          <p:cNvSpPr>
            <a:spLocks noGrp="1"/>
          </p:cNvSpPr>
          <p:nvPr>
            <p:ph type="title"/>
          </p:nvPr>
        </p:nvSpPr>
        <p:spPr>
          <a:xfrm>
            <a:off x="531812" y="406400"/>
            <a:ext cx="11125200" cy="889000"/>
          </a:xfrm>
        </p:spPr>
        <p:txBody>
          <a:bodyPr/>
          <a:lstStyle>
            <a:lvl1pPr>
              <a:defRPr>
                <a:solidFill>
                  <a:srgbClr val="FFFFFF"/>
                </a:solidFill>
              </a:defRPr>
            </a:lvl1pPr>
          </a:lstStyle>
          <a:p>
            <a:r>
              <a:rPr lang="en-US" dirty="0"/>
              <a:t>Click to edit Master title style</a:t>
            </a:r>
            <a:endParaRPr dirty="0"/>
          </a:p>
        </p:txBody>
      </p:sp>
    </p:spTree>
    <p:extLst>
      <p:ext uri="{BB962C8B-B14F-4D97-AF65-F5344CB8AC3E}">
        <p14:creationId xmlns:p14="http://schemas.microsoft.com/office/powerpoint/2010/main" val="1487056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2_Section Header with Picture">
    <p:bg>
      <p:bgPr>
        <a:solidFill>
          <a:schemeClr val="tx1">
            <a:alpha val="4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4949" y="-629"/>
            <a:ext cx="12065942" cy="6556877"/>
          </a:xfrm>
          <a:prstGeom prst="rect">
            <a:avLst/>
          </a:prstGeom>
        </p:spPr>
      </p:pic>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fld id="{8A616665-EBF4-A54D-BC84-329B93B38D36}" type="datetime1">
              <a:rPr lang="en-IN" smtClean="0"/>
              <a:pPr/>
              <a:t>04/09/18</a:t>
            </a:fld>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pic>
        <p:nvPicPr>
          <p:cNvPr id="16" name="Picture 15"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20" name="Title 6"/>
          <p:cNvSpPr>
            <a:spLocks noGrp="1"/>
          </p:cNvSpPr>
          <p:nvPr>
            <p:ph type="title"/>
          </p:nvPr>
        </p:nvSpPr>
        <p:spPr>
          <a:xfrm>
            <a:off x="531812" y="406400"/>
            <a:ext cx="11125200" cy="889000"/>
          </a:xfrm>
        </p:spPr>
        <p:txBody>
          <a:bodyPr/>
          <a:lstStyle>
            <a:lvl1pPr>
              <a:defRPr>
                <a:solidFill>
                  <a:srgbClr val="FFFFFF"/>
                </a:solidFill>
              </a:defRPr>
            </a:lvl1pPr>
          </a:lstStyle>
          <a:p>
            <a:r>
              <a:rPr lang="en-US" dirty="0"/>
              <a:t>Click to edit Master title style</a:t>
            </a:r>
            <a:endParaRPr dirty="0"/>
          </a:p>
        </p:txBody>
      </p:sp>
    </p:spTree>
    <p:extLst>
      <p:ext uri="{BB962C8B-B14F-4D97-AF65-F5344CB8AC3E}">
        <p14:creationId xmlns:p14="http://schemas.microsoft.com/office/powerpoint/2010/main" val="2339108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3_Section Header with Picture">
    <p:bg>
      <p:bgPr>
        <a:solidFill>
          <a:schemeClr val="tx1">
            <a:alpha val="40000"/>
          </a:schemeClr>
        </a:solidFill>
        <a:effectLst/>
      </p:bgPr>
    </p:bg>
    <p:spTree>
      <p:nvGrpSpPr>
        <p:cNvPr id="1" name=""/>
        <p:cNvGrpSpPr/>
        <p:nvPr/>
      </p:nvGrpSpPr>
      <p:grpSpPr>
        <a:xfrm>
          <a:off x="0" y="0"/>
          <a:ext cx="0" cy="0"/>
          <a:chOff x="0" y="0"/>
          <a:chExt cx="0" cy="0"/>
        </a:xfrm>
      </p:grpSpPr>
      <p:pic>
        <p:nvPicPr>
          <p:cNvPr id="14" name="Picture 13" descr="shutterstock_583043161.jpg"/>
          <p:cNvPicPr>
            <a:picLocks noChangeAspect="1"/>
          </p:cNvPicPr>
          <p:nvPr userDrawn="1"/>
        </p:nvPicPr>
        <p:blipFill rotWithShape="1">
          <a:blip r:embed="rId2" cstate="screen">
            <a:alphaModFix amt="60000"/>
            <a:extLst>
              <a:ext uri="{BEBA8EAE-BF5A-486C-A8C5-ECC9F3942E4B}">
                <a14:imgProps xmlns:a14="http://schemas.microsoft.com/office/drawing/2010/main">
                  <a14:imgLayer r:embed="rId3">
                    <a14:imgEffect>
                      <a14:sharpenSoften amount="-50000"/>
                    </a14:imgEffect>
                    <a14:imgEffect>
                      <a14:saturation sat="0"/>
                    </a14:imgEffect>
                  </a14:imgLayer>
                </a14:imgProps>
              </a:ext>
              <a:ext uri="{28A0092B-C50C-407E-A947-70E740481C1C}">
                <a14:useLocalDpi xmlns:a14="http://schemas.microsoft.com/office/drawing/2010/main"/>
              </a:ext>
            </a:extLst>
          </a:blip>
          <a:srcRect/>
          <a:stretch/>
        </p:blipFill>
        <p:spPr>
          <a:xfrm>
            <a:off x="1" y="5854"/>
            <a:ext cx="12189112" cy="6733275"/>
          </a:xfrm>
          <a:prstGeom prst="rect">
            <a:avLst/>
          </a:prstGeom>
        </p:spPr>
      </p:pic>
      <p:grpSp>
        <p:nvGrpSpPr>
          <p:cNvPr id="7" name="Group 6"/>
          <p:cNvGrpSpPr/>
          <p:nvPr/>
        </p:nvGrpSpPr>
        <p:grpSpPr bwMode="gray">
          <a:xfrm>
            <a:off x="-286" y="0"/>
            <a:ext cx="12189400"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fld id="{2518F89B-0543-B84C-B8F4-9EFF893889A3}" type="datetime1">
              <a:rPr lang="en-IN" smtClean="0"/>
              <a:pPr/>
              <a:t>04/09/18</a:t>
            </a:fld>
            <a:endParaRPr lang="en-US" dirty="0"/>
          </a:p>
        </p:txBody>
      </p:sp>
      <p:sp>
        <p:nvSpPr>
          <p:cNvPr id="6" name="Slide Number Placeholder 5"/>
          <p:cNvSpPr>
            <a:spLocks noGrp="1"/>
          </p:cNvSpPr>
          <p:nvPr>
            <p:ph type="sldNum" sz="quarter" idx="12"/>
          </p:nvPr>
        </p:nvSpPr>
        <p:spPr>
          <a:xfrm>
            <a:off x="11639034" y="6556248"/>
            <a:ext cx="358285" cy="182880"/>
          </a:xfrm>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a:r>
              <a:rPr sz="900" dirty="0">
                <a:solidFill>
                  <a:srgbClr val="5F5F5F"/>
                </a:solidFill>
              </a:rPr>
              <a:t>Copyright © </a:t>
            </a:r>
            <a:r>
              <a:rPr lang="en-US" sz="900" dirty="0">
                <a:solidFill>
                  <a:srgbClr val="5F5F5F"/>
                </a:solidFill>
              </a:rPr>
              <a:t>2017,</a:t>
            </a:r>
            <a:r>
              <a:rPr sz="90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3415" y="6263640"/>
            <a:ext cx="1625138" cy="594360"/>
          </a:xfrm>
          <a:prstGeom prst="rect">
            <a:avLst/>
          </a:prstGeom>
        </p:spPr>
      </p:pic>
      <p:sp>
        <p:nvSpPr>
          <p:cNvPr id="20" name="Title 6"/>
          <p:cNvSpPr>
            <a:spLocks noGrp="1"/>
          </p:cNvSpPr>
          <p:nvPr>
            <p:ph type="title"/>
          </p:nvPr>
        </p:nvSpPr>
        <p:spPr>
          <a:xfrm>
            <a:off x="361995" y="208517"/>
            <a:ext cx="8215077" cy="590007"/>
          </a:xfrm>
        </p:spPr>
        <p:txBody>
          <a:bodyPr/>
          <a:lstStyle>
            <a:lvl1pPr>
              <a:defRPr>
                <a:solidFill>
                  <a:schemeClr val="bg1"/>
                </a:solidFill>
              </a:defRPr>
            </a:lvl1pPr>
          </a:lstStyle>
          <a:p>
            <a:r>
              <a:rPr lang="en-US" dirty="0"/>
              <a:t>Click to edit Master title style</a:t>
            </a:r>
            <a:endParaRPr dirty="0"/>
          </a:p>
        </p:txBody>
      </p:sp>
      <p:pic>
        <p:nvPicPr>
          <p:cNvPr id="13" name="Picture 12" descr="Cafe-Supremo-Logo@2x.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643215" y="217713"/>
            <a:ext cx="3285796" cy="646560"/>
          </a:xfrm>
          <a:prstGeom prst="rect">
            <a:avLst/>
          </a:prstGeom>
        </p:spPr>
      </p:pic>
      <p:sp>
        <p:nvSpPr>
          <p:cNvPr id="18" name="Text Placeholder 2"/>
          <p:cNvSpPr>
            <a:spLocks noGrp="1"/>
          </p:cNvSpPr>
          <p:nvPr>
            <p:ph idx="1"/>
          </p:nvPr>
        </p:nvSpPr>
        <p:spPr>
          <a:xfrm>
            <a:off x="387460" y="1471749"/>
            <a:ext cx="11126522" cy="4673019"/>
          </a:xfrm>
          <a:prstGeom prst="rect">
            <a:avLst/>
          </a:prstGeom>
        </p:spPr>
        <p:txBody>
          <a:bodyPr vert="horz" lIns="0" tIns="0" rIns="0" bIns="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2"/>
          <p:cNvSpPr>
            <a:spLocks noGrp="1"/>
          </p:cNvSpPr>
          <p:nvPr>
            <p:ph type="body" sz="quarter" idx="13" hasCustomPrompt="1"/>
          </p:nvPr>
        </p:nvSpPr>
        <p:spPr>
          <a:xfrm>
            <a:off x="361994" y="955730"/>
            <a:ext cx="11125199" cy="343299"/>
          </a:xfrm>
        </p:spPr>
        <p:txBody>
          <a:bodyPr>
            <a:noAutofit/>
          </a:bodyPr>
          <a:lstStyle>
            <a:lvl1pPr marL="1587" indent="0">
              <a:spcBef>
                <a:spcPts val="0"/>
              </a:spcBef>
              <a:buFontTx/>
              <a:buNone/>
              <a:defRPr sz="2400" b="1" baseline="0">
                <a:solidFill>
                  <a:srgbClr val="FF0000"/>
                </a:solidFill>
              </a:defRPr>
            </a:lvl1pPr>
            <a:lvl2pPr marL="1587" indent="0">
              <a:buFontTx/>
              <a:buNone/>
              <a:defRPr sz="2400"/>
            </a:lvl2pPr>
            <a:lvl3pPr marL="1587" indent="0">
              <a:buFontTx/>
              <a:buNone/>
              <a:defRPr sz="2400"/>
            </a:lvl3pPr>
            <a:lvl4pPr marL="1587" indent="0">
              <a:buFontTx/>
              <a:buNone/>
              <a:defRPr sz="2400"/>
            </a:lvl4pPr>
            <a:lvl5pPr marL="1587" indent="0">
              <a:buFontTx/>
              <a:buNone/>
              <a:defRPr sz="2400"/>
            </a:lvl5pPr>
            <a:lvl6pPr marL="1587" indent="0">
              <a:buFontTx/>
              <a:buNone/>
              <a:defRPr sz="2400"/>
            </a:lvl6pPr>
            <a:lvl7pPr marL="1587" indent="0">
              <a:buFontTx/>
              <a:buNone/>
              <a:defRPr sz="2400"/>
            </a:lvl7pPr>
            <a:lvl8pPr marL="1587" indent="0">
              <a:buFontTx/>
              <a:buNone/>
              <a:defRPr sz="2400"/>
            </a:lvl8pPr>
            <a:lvl9pPr marL="1587" indent="0">
              <a:buFontTx/>
              <a:buNone/>
              <a:defRPr sz="2400"/>
            </a:lvl9pPr>
          </a:lstStyle>
          <a:p>
            <a:pPr lvl="0"/>
            <a:r>
              <a:rPr dirty="0"/>
              <a:t>Click to add subtitle</a:t>
            </a:r>
          </a:p>
        </p:txBody>
      </p:sp>
    </p:spTree>
    <p:extLst>
      <p:ext uri="{BB962C8B-B14F-4D97-AF65-F5344CB8AC3E}">
        <p14:creationId xmlns:p14="http://schemas.microsoft.com/office/powerpoint/2010/main" val="2086873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CFA62D-784F-FE46-A091-24B4C9C0F1D7}" type="datetime1">
              <a:t>9/4/18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15205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Only">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sp>
        <p:nvSpPr>
          <p:cNvPr id="6" name="Rectangle 5" descr="A large metric, brief statement, and 4-color photo can be included here"/>
          <p:cNvSpPr/>
          <p:nvPr userDrawn="1"/>
        </p:nvSpPr>
        <p:spPr bwMode="hidden">
          <a:xfrm>
            <a:off x="-1" y="0"/>
            <a:ext cx="12188825" cy="6858000"/>
          </a:xfrm>
          <a:prstGeom prst="rect">
            <a:avLst/>
          </a:prstGeom>
          <a:solidFill>
            <a:schemeClr val="tx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2" tIns="45705" rIns="91402" bIns="45705" rtlCol="0" anchor="ctr"/>
          <a:lstStyle/>
          <a:p>
            <a:pPr algn="ctr"/>
            <a:endParaRPr dirty="0">
              <a:solidFill>
                <a:schemeClr val="bg1"/>
              </a:solidFill>
            </a:endParaRPr>
          </a:p>
        </p:txBody>
      </p:sp>
      <p:sp>
        <p:nvSpPr>
          <p:cNvPr id="3" name="Date Placeholder 2"/>
          <p:cNvSpPr>
            <a:spLocks noGrp="1"/>
          </p:cNvSpPr>
          <p:nvPr>
            <p:ph type="dt" sz="half" idx="10"/>
          </p:nvPr>
        </p:nvSpPr>
        <p:spPr>
          <a:xfrm>
            <a:off x="4182130" y="6556248"/>
            <a:ext cx="1226398" cy="182880"/>
          </a:xfrm>
          <a:prstGeom prst="rect">
            <a:avLst/>
          </a:prstGeom>
        </p:spPr>
        <p:txBody>
          <a:bodyPr/>
          <a:lstStyle>
            <a:lvl1pPr>
              <a:defRPr sz="850">
                <a:solidFill>
                  <a:schemeClr val="bg1"/>
                </a:solidFill>
              </a:defRPr>
            </a:lvl1pPr>
          </a:lstStyle>
          <a:p>
            <a:fld id="{D4F2E080-5CB7-4F2E-97FE-6A915DA663C4}" type="datetime1">
              <a:rPr lang="en-US" smtClean="0"/>
              <a:pPr/>
              <a:t>9/4/18</a:t>
            </a:fld>
            <a:endParaRPr lang="en-US" dirty="0"/>
          </a:p>
        </p:txBody>
      </p:sp>
      <p:sp>
        <p:nvSpPr>
          <p:cNvPr id="5" name="Slide Number Placeholder 4"/>
          <p:cNvSpPr>
            <a:spLocks noGrp="1"/>
          </p:cNvSpPr>
          <p:nvPr>
            <p:ph type="sldNum" sz="quarter" idx="12"/>
          </p:nvPr>
        </p:nvSpPr>
        <p:spPr>
          <a:xfrm>
            <a:off x="11276011" y="6556248"/>
            <a:ext cx="381661" cy="182880"/>
          </a:xfrm>
          <a:prstGeom prst="rect">
            <a:avLst/>
          </a:prstGeom>
        </p:spPr>
        <p:txBody>
          <a:bodyPr/>
          <a:lstStyle>
            <a:lvl1pPr>
              <a:defRPr sz="850">
                <a:solidFill>
                  <a:schemeClr val="bg1"/>
                </a:solidFill>
              </a:defRPr>
            </a:lvl1pPr>
          </a:lstStyle>
          <a:p>
            <a:fld id="{C51EAA63-D034-42AE-91FA-B13B9518C7BE}" type="slidenum">
              <a:rPr lang="en-US" smtClean="0"/>
              <a:pPr/>
              <a:t>‹#›</a:t>
            </a:fld>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Box 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a:solidFill>
                  <a:schemeClr val="bg1"/>
                </a:solidFill>
              </a:rPr>
              <a:t>2016,</a:t>
            </a:r>
            <a:r>
              <a:rPr sz="850" dirty="0">
                <a:solidFill>
                  <a:schemeClr val="bg1"/>
                </a:solidFill>
              </a:rPr>
              <a:t> Oracle and/or its affiliates. All rights reserved.  |</a:t>
            </a:r>
          </a:p>
        </p:txBody>
      </p:sp>
      <p:sp>
        <p:nvSpPr>
          <p:cNvPr id="8"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bg1"/>
                </a:solidFill>
              </a:defRPr>
            </a:lvl1pPr>
          </a:lstStyle>
          <a:p>
            <a:r>
              <a:rPr lang="en-US"/>
              <a:t>Oracle Open World 2016</a:t>
            </a:r>
            <a:endParaRPr lang="en-US" dirty="0"/>
          </a:p>
        </p:txBody>
      </p:sp>
      <p:pic>
        <p:nvPicPr>
          <p:cNvPr id="9" name="Picture 8"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20702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Only">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sp>
        <p:nvSpPr>
          <p:cNvPr id="6" name="Rectangle 5" descr="A large metric, brief statement, and 4-color photo can be included here"/>
          <p:cNvSpPr/>
          <p:nvPr userDrawn="1"/>
        </p:nvSpPr>
        <p:spPr bwMode="hidden">
          <a:xfrm>
            <a:off x="-1" y="0"/>
            <a:ext cx="12188825" cy="6858000"/>
          </a:xfrm>
          <a:prstGeom prst="rect">
            <a:avLst/>
          </a:prstGeom>
          <a:solidFill>
            <a:schemeClr val="tx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2" tIns="45705" rIns="91402" bIns="45705" rtlCol="0" anchor="ctr"/>
          <a:lstStyle/>
          <a:p>
            <a:pPr algn="ctr"/>
            <a:endParaRPr dirty="0">
              <a:solidFill>
                <a:schemeClr val="bg1"/>
              </a:solidFill>
            </a:endParaRPr>
          </a:p>
        </p:txBody>
      </p:sp>
      <p:sp>
        <p:nvSpPr>
          <p:cNvPr id="3" name="Date Placeholder 2"/>
          <p:cNvSpPr>
            <a:spLocks noGrp="1"/>
          </p:cNvSpPr>
          <p:nvPr>
            <p:ph type="dt" sz="half" idx="10"/>
          </p:nvPr>
        </p:nvSpPr>
        <p:spPr>
          <a:xfrm>
            <a:off x="4182130" y="6556248"/>
            <a:ext cx="1226398" cy="182880"/>
          </a:xfrm>
          <a:prstGeom prst="rect">
            <a:avLst/>
          </a:prstGeom>
        </p:spPr>
        <p:txBody>
          <a:bodyPr/>
          <a:lstStyle>
            <a:lvl1pPr>
              <a:defRPr sz="850">
                <a:solidFill>
                  <a:schemeClr val="bg1"/>
                </a:solidFill>
              </a:defRPr>
            </a:lvl1pPr>
          </a:lstStyle>
          <a:p>
            <a:fld id="{D4F2E080-5CB7-4F2E-97FE-6A915DA663C4}" type="datetime1">
              <a:rPr lang="en-US" smtClean="0"/>
              <a:pPr/>
              <a:t>9/4/18</a:t>
            </a:fld>
            <a:endParaRPr lang="en-US" dirty="0"/>
          </a:p>
        </p:txBody>
      </p:sp>
      <p:sp>
        <p:nvSpPr>
          <p:cNvPr id="5" name="Slide Number Placeholder 4"/>
          <p:cNvSpPr>
            <a:spLocks noGrp="1"/>
          </p:cNvSpPr>
          <p:nvPr>
            <p:ph type="sldNum" sz="quarter" idx="12"/>
          </p:nvPr>
        </p:nvSpPr>
        <p:spPr>
          <a:xfrm>
            <a:off x="11276011" y="6556248"/>
            <a:ext cx="381661" cy="182880"/>
          </a:xfrm>
          <a:prstGeom prst="rect">
            <a:avLst/>
          </a:prstGeom>
        </p:spPr>
        <p:txBody>
          <a:bodyPr/>
          <a:lstStyle>
            <a:lvl1pPr>
              <a:defRPr sz="850">
                <a:solidFill>
                  <a:schemeClr val="bg1"/>
                </a:solidFill>
              </a:defRPr>
            </a:lvl1pPr>
          </a:lstStyle>
          <a:p>
            <a:fld id="{C51EAA63-D034-42AE-91FA-B13B9518C7BE}" type="slidenum">
              <a:rPr lang="en-US" smtClean="0"/>
              <a:pPr/>
              <a:t>‹#›</a:t>
            </a:fld>
            <a:endParaRPr lang="en-US" dirty="0"/>
          </a:p>
        </p:txBody>
      </p:sp>
      <p:sp>
        <p:nvSpPr>
          <p:cNvPr id="7" name="TextBox 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a:solidFill>
                  <a:schemeClr val="bg1"/>
                </a:solidFill>
              </a:rPr>
              <a:t>2016,</a:t>
            </a:r>
            <a:r>
              <a:rPr sz="850" dirty="0">
                <a:solidFill>
                  <a:schemeClr val="bg1"/>
                </a:solidFill>
              </a:rPr>
              <a:t> Oracle and/or its affiliates. All rights reserved.  |</a:t>
            </a:r>
          </a:p>
        </p:txBody>
      </p:sp>
      <p:sp>
        <p:nvSpPr>
          <p:cNvPr id="8"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bg1"/>
                </a:solidFill>
              </a:defRPr>
            </a:lvl1pPr>
          </a:lstStyle>
          <a:p>
            <a:r>
              <a:rPr lang="en-US"/>
              <a:t>Oracle Open World 2016</a:t>
            </a:r>
            <a:endParaRPr lang="en-US" dirty="0"/>
          </a:p>
        </p:txBody>
      </p:sp>
      <p:pic>
        <p:nvPicPr>
          <p:cNvPr id="9" name="Picture 8"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0" name="Rectangle 9"/>
          <p:cNvSpPr/>
          <p:nvPr userDrawn="1"/>
        </p:nvSpPr>
        <p:spPr>
          <a:xfrm>
            <a:off x="-2" y="2478088"/>
            <a:ext cx="12188826" cy="1636712"/>
          </a:xfrm>
          <a:prstGeom prst="rect">
            <a:avLst/>
          </a:prstGeom>
          <a:solidFill>
            <a:schemeClr val="bg1">
              <a:alpha val="3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2" name="Text Placeholder 11"/>
          <p:cNvSpPr>
            <a:spLocks noGrp="1"/>
          </p:cNvSpPr>
          <p:nvPr>
            <p:ph type="body" sz="quarter" idx="13"/>
          </p:nvPr>
        </p:nvSpPr>
        <p:spPr>
          <a:xfrm>
            <a:off x="-1" y="2839244"/>
            <a:ext cx="12188825" cy="914400"/>
          </a:xfrm>
          <a:prstGeom prst="rect">
            <a:avLst/>
          </a:prstGeom>
        </p:spPr>
        <p:txBody>
          <a:bodyPr anchor="ctr"/>
          <a:lstStyle>
            <a:lvl1pPr marL="0" indent="0" algn="ctr">
              <a:buNone/>
              <a:defRPr sz="4800"/>
            </a:lvl1pPr>
          </a:lstStyle>
          <a:p>
            <a:pPr lvl="0"/>
            <a:r>
              <a:rPr lang="en-US" dirty="0"/>
              <a:t>Click to edit Master text styles</a:t>
            </a:r>
          </a:p>
        </p:txBody>
      </p:sp>
    </p:spTree>
    <p:extLst>
      <p:ext uri="{BB962C8B-B14F-4D97-AF65-F5344CB8AC3E}">
        <p14:creationId xmlns:p14="http://schemas.microsoft.com/office/powerpoint/2010/main" val="401154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Rectangle 5" descr="A large metric, brief statement, and 4-color photo can be included here"/>
          <p:cNvSpPr/>
          <p:nvPr userDrawn="1"/>
        </p:nvSpPr>
        <p:spPr bwMode="hidden">
          <a:xfrm>
            <a:off x="-3" y="-5857"/>
            <a:ext cx="12188825" cy="6858000"/>
          </a:xfrm>
          <a:prstGeom prst="rect">
            <a:avLst/>
          </a:prstGeom>
          <a:solidFill>
            <a:schemeClr val="tx2">
              <a:lumMod val="1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2" tIns="45705" rIns="91402" bIns="45705" rtlCol="0" anchor="ctr"/>
          <a:lstStyle/>
          <a:p>
            <a:pPr algn="ctr"/>
            <a:endParaRPr dirty="0">
              <a:solidFill>
                <a:schemeClr val="bg1"/>
              </a:solidFill>
            </a:endParaRPr>
          </a:p>
        </p:txBody>
      </p:sp>
      <p:sp>
        <p:nvSpPr>
          <p:cNvPr id="3" name="Date Placeholder 2"/>
          <p:cNvSpPr>
            <a:spLocks noGrp="1"/>
          </p:cNvSpPr>
          <p:nvPr>
            <p:ph type="dt" sz="half" idx="10"/>
          </p:nvPr>
        </p:nvSpPr>
        <p:spPr>
          <a:xfrm>
            <a:off x="4182130" y="6556248"/>
            <a:ext cx="1226398" cy="182880"/>
          </a:xfrm>
          <a:prstGeom prst="rect">
            <a:avLst/>
          </a:prstGeom>
        </p:spPr>
        <p:txBody>
          <a:bodyPr/>
          <a:lstStyle>
            <a:lvl1pPr>
              <a:defRPr sz="850">
                <a:solidFill>
                  <a:schemeClr val="bg1"/>
                </a:solidFill>
              </a:defRPr>
            </a:lvl1pPr>
          </a:lstStyle>
          <a:p>
            <a:fld id="{D4F2E080-5CB7-4F2E-97FE-6A915DA663C4}" type="datetime1">
              <a:rPr lang="en-US" smtClean="0"/>
              <a:pPr/>
              <a:t>9/4/18</a:t>
            </a:fld>
            <a:endParaRPr lang="en-US" dirty="0"/>
          </a:p>
        </p:txBody>
      </p:sp>
      <p:sp>
        <p:nvSpPr>
          <p:cNvPr id="5" name="Slide Number Placeholder 4"/>
          <p:cNvSpPr>
            <a:spLocks noGrp="1"/>
          </p:cNvSpPr>
          <p:nvPr>
            <p:ph type="sldNum" sz="quarter" idx="12"/>
          </p:nvPr>
        </p:nvSpPr>
        <p:spPr>
          <a:xfrm>
            <a:off x="11276011" y="6556248"/>
            <a:ext cx="381661" cy="182880"/>
          </a:xfrm>
          <a:prstGeom prst="rect">
            <a:avLst/>
          </a:prstGeom>
        </p:spPr>
        <p:txBody>
          <a:bodyPr/>
          <a:lstStyle>
            <a:lvl1pPr>
              <a:defRPr sz="850">
                <a:solidFill>
                  <a:schemeClr val="bg1"/>
                </a:solidFill>
              </a:defRPr>
            </a:lvl1pPr>
          </a:lstStyle>
          <a:p>
            <a:fld id="{C51EAA63-D034-42AE-91FA-B13B9518C7BE}" type="slidenum">
              <a:rPr lang="en-US" smtClean="0"/>
              <a:pPr/>
              <a:t>‹#›</a:t>
            </a:fld>
            <a:endParaRPr lang="en-US" dirty="0"/>
          </a:p>
        </p:txBody>
      </p:sp>
      <p:sp>
        <p:nvSpPr>
          <p:cNvPr id="7" name="TextBox 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a:solidFill>
                  <a:schemeClr val="bg1"/>
                </a:solidFill>
              </a:rPr>
              <a:t>2016,</a:t>
            </a:r>
            <a:r>
              <a:rPr sz="850" dirty="0">
                <a:solidFill>
                  <a:schemeClr val="bg1"/>
                </a:solidFill>
              </a:rPr>
              <a:t> Oracle and/or its affiliates. All rights reserved.  |</a:t>
            </a:r>
          </a:p>
        </p:txBody>
      </p:sp>
      <p:sp>
        <p:nvSpPr>
          <p:cNvPr id="8"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bg1"/>
                </a:solidFill>
              </a:defRPr>
            </a:lvl1pPr>
          </a:lstStyle>
          <a:p>
            <a:r>
              <a:rPr lang="en-US"/>
              <a:t>Oracle Open World 2016</a:t>
            </a:r>
            <a:endParaRPr lang="en-US" dirty="0"/>
          </a:p>
        </p:txBody>
      </p:sp>
      <p:pic>
        <p:nvPicPr>
          <p:cNvPr id="9" name="Picture 8"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0" name="Rectangle 9"/>
          <p:cNvSpPr/>
          <p:nvPr userDrawn="1"/>
        </p:nvSpPr>
        <p:spPr>
          <a:xfrm>
            <a:off x="-2" y="2478088"/>
            <a:ext cx="12188826" cy="1636712"/>
          </a:xfrm>
          <a:prstGeom prst="rect">
            <a:avLst/>
          </a:prstGeom>
          <a:solidFill>
            <a:schemeClr val="bg1">
              <a:alpha val="3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4" name="Text Placeholder 3"/>
          <p:cNvSpPr>
            <a:spLocks noGrp="1"/>
          </p:cNvSpPr>
          <p:nvPr>
            <p:ph type="body" sz="quarter" idx="13"/>
          </p:nvPr>
        </p:nvSpPr>
        <p:spPr>
          <a:xfrm>
            <a:off x="0" y="2851150"/>
            <a:ext cx="12188825" cy="871538"/>
          </a:xfrm>
          <a:prstGeom prst="rect">
            <a:avLst/>
          </a:prstGeom>
        </p:spPr>
        <p:txBody>
          <a:bodyPr anchor="ctr"/>
          <a:lstStyle>
            <a:lvl1pPr marL="0" indent="0" algn="ctr">
              <a:buNone/>
              <a:defRPr sz="4800"/>
            </a:lvl1pPr>
          </a:lstStyle>
          <a:p>
            <a:pPr lvl="0"/>
            <a:r>
              <a:rPr lang="en-US" dirty="0"/>
              <a:t>Click to edit Master text styles</a:t>
            </a:r>
          </a:p>
        </p:txBody>
      </p:sp>
    </p:spTree>
    <p:extLst>
      <p:ext uri="{BB962C8B-B14F-4D97-AF65-F5344CB8AC3E}">
        <p14:creationId xmlns:p14="http://schemas.microsoft.com/office/powerpoint/2010/main" val="386532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88824" cy="6856214"/>
          </a:xfrm>
          <a:prstGeom prst="rect">
            <a:avLst/>
          </a:prstGeom>
        </p:spPr>
      </p:pic>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9/4/18</a:t>
            </a:fld>
            <a:endParaRPr lang="en-US" dirty="0">
              <a:solidFill>
                <a:srgbClr val="FFFFFF"/>
              </a:solidFill>
            </a:endParaRPr>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Oracle and/or its affiliates. All rights reserved.  |</a:t>
            </a:r>
          </a:p>
        </p:txBody>
      </p:sp>
      <p:pic>
        <p:nvPicPr>
          <p:cNvPr id="11" name="Picture 10"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pic>
        <p:nvPicPr>
          <p:cNvPr id="5" name="Picture 4" descr="Slide-Images-1.jp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759666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3290" y="119740"/>
            <a:ext cx="11845301" cy="6662981"/>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9/4/18</a:t>
            </a:fld>
            <a:endParaRPr lang="en-US" dirty="0">
              <a:solidFill>
                <a:srgbClr val="58595B"/>
              </a:solidFill>
            </a:endParaRPr>
          </a:p>
        </p:txBody>
      </p:sp>
      <p:sp>
        <p:nvSpPr>
          <p:cNvPr id="13"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2017,</a:t>
            </a:r>
            <a:r>
              <a:rPr sz="850" dirty="0">
                <a:solidFill>
                  <a:srgbClr val="58595B"/>
                </a:solidFill>
              </a:rPr>
              <a:t> Oracle and/or its affiliates. All rights reserved</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7421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3291" y="145928"/>
            <a:ext cx="11845299" cy="6662981"/>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9/4/18</a:t>
            </a:fld>
            <a:endParaRPr lang="en-US" dirty="0">
              <a:solidFill>
                <a:srgbClr val="58595B"/>
              </a:solidFill>
            </a:endParaRPr>
          </a:p>
        </p:txBody>
      </p:sp>
      <p:sp>
        <p:nvSpPr>
          <p:cNvPr id="13"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2017,</a:t>
            </a:r>
            <a:r>
              <a:rPr sz="850" dirty="0">
                <a:solidFill>
                  <a:srgbClr val="58595B"/>
                </a:solidFill>
              </a:rPr>
              <a:t> Oracle and/or its affiliates. All rights reserved</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2314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08" y="25498"/>
            <a:ext cx="12002408" cy="6751354"/>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1"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9/4/18</a:t>
            </a:fld>
            <a:endParaRPr lang="en-US" dirty="0">
              <a:solidFill>
                <a:srgbClr val="58595B"/>
              </a:solidFill>
            </a:endParaRPr>
          </a:p>
        </p:txBody>
      </p:sp>
      <p:sp>
        <p:nvSpPr>
          <p:cNvPr id="13"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2017,</a:t>
            </a:r>
            <a:r>
              <a:rPr sz="850" dirty="0">
                <a:solidFill>
                  <a:srgbClr val="58595B"/>
                </a:solidFill>
              </a:rPr>
              <a:t> Oracle and/or its affiliates. All rights reserved</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7249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image" Target="../media/image1.png"/><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theme" Target="../theme/theme2.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14" name="Group 13"/>
          <p:cNvGrpSpPr/>
          <p:nvPr userDrawn="1"/>
        </p:nvGrpSpPr>
        <p:grpSpPr>
          <a:xfrm>
            <a:off x="-573"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chemeClr val="bg1"/>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chemeClr val="bg1"/>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chemeClr val="bg1"/>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chemeClr val="bg1"/>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pic>
        <p:nvPicPr>
          <p:cNvPr id="16" name="Picture 15" descr="Oracle logo in white on red staging background"/>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21" name="Date Placeholder 2"/>
          <p:cNvSpPr>
            <a:spLocks noGrp="1"/>
          </p:cNvSpPr>
          <p:nvPr>
            <p:ph type="dt" sz="half" idx="2"/>
          </p:nvPr>
        </p:nvSpPr>
        <p:spPr>
          <a:xfrm>
            <a:off x="4182130" y="6556248"/>
            <a:ext cx="1226398" cy="182880"/>
          </a:xfrm>
          <a:prstGeom prst="rect">
            <a:avLst/>
          </a:prstGeom>
        </p:spPr>
        <p:txBody>
          <a:bodyPr/>
          <a:lstStyle>
            <a:lvl1pPr>
              <a:defRPr sz="850">
                <a:solidFill>
                  <a:schemeClr val="bg1"/>
                </a:solidFill>
              </a:defRPr>
            </a:lvl1pPr>
          </a:lstStyle>
          <a:p>
            <a:fld id="{D4F2E080-5CB7-4F2E-97FE-6A915DA663C4}" type="datetime1">
              <a:rPr lang="en-US" smtClean="0"/>
              <a:pPr/>
              <a:t>9/4/18</a:t>
            </a:fld>
            <a:endParaRPr lang="en-US" dirty="0"/>
          </a:p>
        </p:txBody>
      </p:sp>
      <p:sp>
        <p:nvSpPr>
          <p:cNvPr id="22" name="Slide Number Placeholder 4"/>
          <p:cNvSpPr>
            <a:spLocks noGrp="1"/>
          </p:cNvSpPr>
          <p:nvPr>
            <p:ph type="sldNum" sz="quarter" idx="4"/>
          </p:nvPr>
        </p:nvSpPr>
        <p:spPr>
          <a:xfrm>
            <a:off x="11276011" y="6556248"/>
            <a:ext cx="381661" cy="182880"/>
          </a:xfrm>
          <a:prstGeom prst="rect">
            <a:avLst/>
          </a:prstGeom>
        </p:spPr>
        <p:txBody>
          <a:bodyPr/>
          <a:lstStyle>
            <a:lvl1pPr>
              <a:defRPr sz="850">
                <a:solidFill>
                  <a:schemeClr val="bg1"/>
                </a:solidFill>
              </a:defRPr>
            </a:lvl1pPr>
          </a:lstStyle>
          <a:p>
            <a:fld id="{C51EAA63-D034-42AE-91FA-B13B9518C7BE}" type="slidenum">
              <a:rPr lang="en-US" smtClean="0"/>
              <a:pPr/>
              <a:t>‹#›</a:t>
            </a:fld>
            <a:endParaRPr lang="en-US" dirty="0"/>
          </a:p>
        </p:txBody>
      </p:sp>
      <p:sp>
        <p:nvSpPr>
          <p:cNvPr id="23"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bg1"/>
                </a:solidFill>
              </a:defRPr>
            </a:lvl1pPr>
          </a:lstStyle>
          <a:p>
            <a:r>
              <a:rPr lang="en-US"/>
              <a:t>Oracle Open World 2016</a:t>
            </a:r>
            <a:endParaRPr lang="en-US" dirty="0"/>
          </a:p>
        </p:txBody>
      </p:sp>
    </p:spTree>
    <p:extLst>
      <p:ext uri="{BB962C8B-B14F-4D97-AF65-F5344CB8AC3E}">
        <p14:creationId xmlns:p14="http://schemas.microsoft.com/office/powerpoint/2010/main" val="4242252471"/>
      </p:ext>
    </p:extLst>
  </p:cSld>
  <p:clrMap bg1="lt1" tx1="dk1" bg2="lt2" tx2="dk2" accent1="accent1" accent2="accent2" accent3="accent3" accent4="accent4" accent5="accent5" accent6="accent6" hlink="hlink" folHlink="folHlink"/>
  <p:sldLayoutIdLst>
    <p:sldLayoutId id="2147483826" r:id="rId1"/>
    <p:sldLayoutId id="2147483834" r:id="rId2"/>
    <p:sldLayoutId id="2147483835" r:id="rId3"/>
    <p:sldLayoutId id="2147483836" r:id="rId4"/>
    <p:sldLayoutId id="2147483837"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bg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bg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bg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bg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bg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9/4/18</a:t>
            </a:fld>
            <a:endParaRPr lang="en-US" dirty="0">
              <a:solidFill>
                <a:srgbClr val="58595B"/>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2017,</a:t>
            </a:r>
            <a:r>
              <a:rPr sz="850" dirty="0">
                <a:solidFill>
                  <a:srgbClr val="58595B"/>
                </a:solidFill>
              </a:rPr>
              <a:t> Oracle and/or its affiliates. All rights reserved</a:t>
            </a:r>
          </a:p>
        </p:txBody>
      </p:sp>
      <p:pic>
        <p:nvPicPr>
          <p:cNvPr id="16" name="Picture 15" descr="Oracle logo in white on red staging background"/>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742155644"/>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4" r:id="rId18"/>
    <p:sldLayoutId id="2147483955" r:id="rId19"/>
    <p:sldLayoutId id="2147483956" r:id="rId20"/>
    <p:sldLayoutId id="2147483957" r:id="rId21"/>
    <p:sldLayoutId id="2147483959" r:id="rId22"/>
    <p:sldLayoutId id="214748396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7.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48.png"/><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8.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1.png"/><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37.png"/><Relationship Id="rId5" Type="http://schemas.openxmlformats.org/officeDocument/2006/relationships/image" Target="../media/image42.png"/><Relationship Id="rId10"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9B9800-1918-D148-9889-BAD20DA206FF}"/>
              </a:ext>
            </a:extLst>
          </p:cNvPr>
          <p:cNvSpPr>
            <a:spLocks noGrp="1"/>
          </p:cNvSpPr>
          <p:nvPr>
            <p:ph type="sldNum" sz="quarter" idx="4294967295"/>
          </p:nvPr>
        </p:nvSpPr>
        <p:spPr>
          <a:xfrm>
            <a:off x="11807825" y="6556375"/>
            <a:ext cx="381000" cy="182563"/>
          </a:xfrm>
        </p:spPr>
        <p:txBody>
          <a:bodyPr/>
          <a:lstStyle/>
          <a:p>
            <a:fld id="{C51EAA63-D034-42AE-91FA-B13B9518C7BE}" type="slidenum">
              <a:rPr lang="en-US" smtClean="0"/>
              <a:pPr/>
              <a:t>1</a:t>
            </a:fld>
            <a:endParaRPr lang="en-US" dirty="0"/>
          </a:p>
        </p:txBody>
      </p:sp>
      <p:sp>
        <p:nvSpPr>
          <p:cNvPr id="4" name="Footer Placeholder 3">
            <a:extLst>
              <a:ext uri="{FF2B5EF4-FFF2-40B4-BE49-F238E27FC236}">
                <a16:creationId xmlns:a16="http://schemas.microsoft.com/office/drawing/2014/main" id="{C50C579A-86AE-F048-B561-866B21614A1B}"/>
              </a:ext>
            </a:extLst>
          </p:cNvPr>
          <p:cNvSpPr>
            <a:spLocks noGrp="1"/>
          </p:cNvSpPr>
          <p:nvPr>
            <p:ph type="ftr" sz="quarter" idx="4294967295"/>
          </p:nvPr>
        </p:nvSpPr>
        <p:spPr>
          <a:xfrm>
            <a:off x="9445625" y="6556375"/>
            <a:ext cx="2743200" cy="182563"/>
          </a:xfrm>
          <a:prstGeom prst="rect">
            <a:avLst/>
          </a:prstGeom>
        </p:spPr>
        <p:txBody>
          <a:bodyPr/>
          <a:lstStyle/>
          <a:p>
            <a:r>
              <a:rPr lang="en-US"/>
              <a:t>Oracle Open World 2016</a:t>
            </a:r>
            <a:endParaRPr lang="en-US" dirty="0"/>
          </a:p>
        </p:txBody>
      </p:sp>
    </p:spTree>
    <p:extLst>
      <p:ext uri="{BB962C8B-B14F-4D97-AF65-F5344CB8AC3E}">
        <p14:creationId xmlns:p14="http://schemas.microsoft.com/office/powerpoint/2010/main" val="386866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496616" y="6437498"/>
            <a:ext cx="381661" cy="182880"/>
          </a:xfrm>
        </p:spPr>
        <p:txBody>
          <a:bodyPr/>
          <a:lstStyle/>
          <a:p>
            <a:fld id="{C51EAA63-D034-42AE-91FA-B13B9518C7BE}" type="slidenum">
              <a:rPr lang="en-US" smtClean="0"/>
              <a:pPr/>
              <a:t>10</a:t>
            </a:fld>
            <a:endParaRPr lang="en-US" dirty="0"/>
          </a:p>
        </p:txBody>
      </p:sp>
      <p:sp>
        <p:nvSpPr>
          <p:cNvPr id="122" name="Rectangle 121"/>
          <p:cNvSpPr/>
          <p:nvPr/>
        </p:nvSpPr>
        <p:spPr>
          <a:xfrm>
            <a:off x="198215" y="201468"/>
            <a:ext cx="1959504" cy="2574113"/>
          </a:xfrm>
          <a:prstGeom prst="rect">
            <a:avLst/>
          </a:prstGeom>
          <a:solidFill>
            <a:schemeClr val="accent4"/>
          </a:solidFill>
          <a:ln w="19050">
            <a:noFill/>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23" name="Content Placeholder 2"/>
          <p:cNvSpPr txBox="1">
            <a:spLocks/>
          </p:cNvSpPr>
          <p:nvPr/>
        </p:nvSpPr>
        <p:spPr>
          <a:xfrm>
            <a:off x="268642" y="293392"/>
            <a:ext cx="1773326" cy="389456"/>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FFFFFF">
                  <a:lumMod val="60000"/>
                  <a:lumOff val="40000"/>
                </a:srgbClr>
              </a:buClr>
              <a:buFont typeface="Arial" panose="020B0604020202020204" pitchFamily="34" charset="0"/>
              <a:buNone/>
            </a:pPr>
            <a:r>
              <a:rPr lang="en-US" sz="1600" b="1" dirty="0">
                <a:solidFill>
                  <a:srgbClr val="FFFFFF"/>
                </a:solidFill>
              </a:rPr>
              <a:t>Developer</a:t>
            </a:r>
          </a:p>
        </p:txBody>
      </p:sp>
      <p:sp>
        <p:nvSpPr>
          <p:cNvPr id="271" name="Rectangle 270"/>
          <p:cNvSpPr/>
          <p:nvPr/>
        </p:nvSpPr>
        <p:spPr>
          <a:xfrm>
            <a:off x="466871" y="4118249"/>
            <a:ext cx="3492693" cy="1932320"/>
          </a:xfrm>
          <a:prstGeom prst="rect">
            <a:avLst/>
          </a:prstGeom>
          <a:solidFill>
            <a:srgbClr val="FFFFFF"/>
          </a:solidFill>
          <a:ln w="3175" cap="flat" cmpd="sng" algn="ctr">
            <a:solidFill>
              <a:schemeClr val="bg1">
                <a:lumMod val="50000"/>
              </a:schemeClr>
            </a:solidFill>
            <a:prstDash val="solid"/>
            <a:miter lim="800000"/>
          </a:ln>
          <a:effectLst/>
        </p:spPr>
        <p:txBody>
          <a:bodyPr rot="0" spcFirstLastPara="0" vertOverflow="overflow" horzOverflow="overflow" vert="horz" wrap="square" lIns="180000" tIns="46800" rIns="288000" bIns="45720" numCol="1" spcCol="0" rtlCol="0" fromWordArt="0" anchor="t" anchorCtr="0" forceAA="0" compatLnSpc="1">
            <a:prstTxWarp prst="textNoShape">
              <a:avLst/>
            </a:prstTxWarp>
            <a:normAutofit/>
          </a:bodyPr>
          <a:lstStyle/>
          <a:p>
            <a:pPr>
              <a:lnSpc>
                <a:spcPct val="90000"/>
              </a:lnSpc>
              <a:spcBef>
                <a:spcPts val="300"/>
              </a:spcBef>
            </a:pPr>
            <a:endParaRPr lang="en-US" kern="0" dirty="0">
              <a:solidFill>
                <a:srgbClr val="FFFFFF">
                  <a:lumMod val="50000"/>
                </a:srgbClr>
              </a:solidFill>
            </a:endParaRPr>
          </a:p>
        </p:txBody>
      </p:sp>
      <p:sp>
        <p:nvSpPr>
          <p:cNvPr id="272" name="Rectangle 271"/>
          <p:cNvSpPr/>
          <p:nvPr/>
        </p:nvSpPr>
        <p:spPr>
          <a:xfrm rot="10800000" flipV="1">
            <a:off x="458196" y="3477340"/>
            <a:ext cx="3501368" cy="1090620"/>
          </a:xfrm>
          <a:prstGeom prst="rect">
            <a:avLst/>
          </a:prstGeom>
          <a:solidFill>
            <a:srgbClr val="CF6B00"/>
          </a:solidFill>
          <a:ln w="3175" cap="flat" cmpd="sng" algn="ctr">
            <a:noFill/>
            <a:prstDash val="solid"/>
            <a:miter lim="800000"/>
          </a:ln>
          <a:effectLst/>
        </p:spPr>
        <p:txBody>
          <a:bodyPr rot="0" spcFirstLastPara="0" vertOverflow="overflow" horzOverflow="overflow" vert="horz" wrap="square" lIns="180000" tIns="46800" rIns="288000" bIns="45720" numCol="1" spcCol="0" rtlCol="0" fromWordArt="0" anchor="t" anchorCtr="0" forceAA="0" compatLnSpc="1">
            <a:prstTxWarp prst="textNoShape">
              <a:avLst/>
            </a:prstTxWarp>
            <a:spAutoFit/>
          </a:bodyPr>
          <a:lstStyle/>
          <a:p>
            <a:pPr>
              <a:lnSpc>
                <a:spcPct val="90000"/>
              </a:lnSpc>
              <a:spcBef>
                <a:spcPts val="300"/>
              </a:spcBef>
            </a:pPr>
            <a:r>
              <a:rPr lang="en-US" kern="0" dirty="0">
                <a:solidFill>
                  <a:srgbClr val="FFFFFF"/>
                </a:solidFill>
              </a:rPr>
              <a:t>Sandy uses low code development tool to build the new functionality and adds it in the Café Supremo HR app</a:t>
            </a:r>
          </a:p>
        </p:txBody>
      </p:sp>
      <p:pic>
        <p:nvPicPr>
          <p:cNvPr id="273" name="Picture 27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6737" y="4537451"/>
            <a:ext cx="3486391" cy="1549961"/>
          </a:xfrm>
          <a:prstGeom prst="rect">
            <a:avLst/>
          </a:prstGeom>
        </p:spPr>
      </p:pic>
      <p:sp>
        <p:nvSpPr>
          <p:cNvPr id="277" name="Rectangle 276"/>
          <p:cNvSpPr/>
          <p:nvPr/>
        </p:nvSpPr>
        <p:spPr>
          <a:xfrm>
            <a:off x="7909833" y="3782314"/>
            <a:ext cx="3504876" cy="2305097"/>
          </a:xfrm>
          <a:prstGeom prst="rect">
            <a:avLst/>
          </a:prstGeom>
          <a:solidFill>
            <a:srgbClr val="FFFFFF"/>
          </a:solidFill>
          <a:ln w="3175" cap="flat" cmpd="sng" algn="ctr">
            <a:solidFill>
              <a:schemeClr val="bg1">
                <a:lumMod val="50000"/>
              </a:schemeClr>
            </a:solidFill>
            <a:prstDash val="solid"/>
            <a:miter lim="800000"/>
          </a:ln>
          <a:effectLst/>
        </p:spPr>
        <p:txBody>
          <a:bodyPr rot="0" spcFirstLastPara="0" vertOverflow="overflow" horzOverflow="overflow" vert="horz" wrap="square" lIns="180000" tIns="46800" rIns="288000" bIns="45720" numCol="1" spcCol="0" rtlCol="0" fromWordArt="0" anchor="t" anchorCtr="0" forceAA="0" compatLnSpc="1">
            <a:prstTxWarp prst="textNoShape">
              <a:avLst/>
            </a:prstTxWarp>
            <a:normAutofit/>
          </a:bodyPr>
          <a:lstStyle/>
          <a:p>
            <a:pPr>
              <a:lnSpc>
                <a:spcPct val="90000"/>
              </a:lnSpc>
              <a:spcBef>
                <a:spcPts val="300"/>
              </a:spcBef>
            </a:pPr>
            <a:endParaRPr lang="en-US" kern="0" dirty="0">
              <a:solidFill>
                <a:srgbClr val="FFFFFF">
                  <a:lumMod val="50000"/>
                </a:srgbClr>
              </a:solidFill>
            </a:endParaRPr>
          </a:p>
        </p:txBody>
      </p:sp>
      <p:sp>
        <p:nvSpPr>
          <p:cNvPr id="278" name="Rectangle 277"/>
          <p:cNvSpPr/>
          <p:nvPr/>
        </p:nvSpPr>
        <p:spPr>
          <a:xfrm rot="10800000" flipV="1">
            <a:off x="7918853" y="2978741"/>
            <a:ext cx="3525310" cy="1838517"/>
          </a:xfrm>
          <a:prstGeom prst="rect">
            <a:avLst/>
          </a:prstGeom>
          <a:solidFill>
            <a:srgbClr val="CE6A00"/>
          </a:solidFill>
          <a:ln w="3175" cap="flat" cmpd="sng" algn="ctr">
            <a:noFill/>
            <a:prstDash val="solid"/>
            <a:miter lim="800000"/>
          </a:ln>
          <a:effectLst/>
        </p:spPr>
        <p:txBody>
          <a:bodyPr rot="0" spcFirstLastPara="0" vertOverflow="overflow" horzOverflow="overflow" vert="horz" wrap="square" lIns="180000" tIns="46800" rIns="288000" bIns="45720" numCol="1" spcCol="0" rtlCol="0" fromWordArt="0" anchor="t" anchorCtr="0" forceAA="0" compatLnSpc="1">
            <a:prstTxWarp prst="textNoShape">
              <a:avLst/>
            </a:prstTxWarp>
            <a:spAutoFit/>
          </a:bodyPr>
          <a:lstStyle/>
          <a:p>
            <a:pPr>
              <a:lnSpc>
                <a:spcPct val="90000"/>
              </a:lnSpc>
              <a:spcBef>
                <a:spcPts val="300"/>
              </a:spcBef>
            </a:pPr>
            <a:r>
              <a:rPr lang="en-US" kern="0" dirty="0">
                <a:solidFill>
                  <a:srgbClr val="FFFFFF"/>
                </a:solidFill>
              </a:rPr>
              <a:t>Sandy builds custom apps with modern DevOps tools, and embed them into the site. After completing her work, Robin Synchronizes it with GitHub repository in </a:t>
            </a:r>
            <a:r>
              <a:rPr lang="en-US" kern="0" dirty="0" err="1">
                <a:solidFill>
                  <a:srgbClr val="FFFFFF"/>
                </a:solidFill>
              </a:rPr>
              <a:t>DevCS</a:t>
            </a:r>
            <a:r>
              <a:rPr lang="en-US" kern="0" dirty="0">
                <a:solidFill>
                  <a:srgbClr val="FFFFFF"/>
                </a:solidFill>
              </a:rPr>
              <a:t> and Publishes the application</a:t>
            </a:r>
          </a:p>
        </p:txBody>
      </p:sp>
      <p:pic>
        <p:nvPicPr>
          <p:cNvPr id="279" name="Picture 2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8853" y="4529093"/>
            <a:ext cx="3492000" cy="1552455"/>
          </a:xfrm>
          <a:prstGeom prst="rect">
            <a:avLst/>
          </a:prstGeom>
        </p:spPr>
      </p:pic>
      <p:sp>
        <p:nvSpPr>
          <p:cNvPr id="205" name="Rectangle 204"/>
          <p:cNvSpPr/>
          <p:nvPr/>
        </p:nvSpPr>
        <p:spPr>
          <a:xfrm>
            <a:off x="4135319" y="3281644"/>
            <a:ext cx="3492693" cy="2805768"/>
          </a:xfrm>
          <a:prstGeom prst="rect">
            <a:avLst/>
          </a:prstGeom>
          <a:solidFill>
            <a:srgbClr val="FFFFFF">
              <a:alpha val="92000"/>
            </a:srgbClr>
          </a:solidFill>
          <a:ln w="3175" cap="flat" cmpd="sng" algn="ctr">
            <a:solidFill>
              <a:schemeClr val="bg1">
                <a:lumMod val="50000"/>
              </a:schemeClr>
            </a:solidFill>
            <a:prstDash val="solid"/>
            <a:miter lim="800000"/>
          </a:ln>
          <a:effectLst/>
        </p:spPr>
        <p:txBody>
          <a:bodyPr rot="0" spcFirstLastPara="0" vertOverflow="overflow" horzOverflow="overflow" vert="horz" wrap="square" lIns="180000" tIns="46800" rIns="288000" bIns="45720" numCol="1" spcCol="0" rtlCol="0" fromWordArt="0" anchor="t" anchorCtr="0" forceAA="0" compatLnSpc="1">
            <a:prstTxWarp prst="textNoShape">
              <a:avLst/>
            </a:prstTxWarp>
            <a:normAutofit/>
          </a:bodyPr>
          <a:lstStyle/>
          <a:p>
            <a:pPr>
              <a:lnSpc>
                <a:spcPct val="90000"/>
              </a:lnSpc>
              <a:spcBef>
                <a:spcPts val="300"/>
              </a:spcBef>
            </a:pPr>
            <a:endParaRPr lang="en-US" kern="0" dirty="0">
              <a:solidFill>
                <a:srgbClr val="FFFFFF">
                  <a:lumMod val="50000"/>
                </a:srgbClr>
              </a:solidFill>
            </a:endParaRPr>
          </a:p>
        </p:txBody>
      </p:sp>
      <p:sp>
        <p:nvSpPr>
          <p:cNvPr id="208" name="Rectangle 207"/>
          <p:cNvSpPr/>
          <p:nvPr/>
        </p:nvSpPr>
        <p:spPr>
          <a:xfrm rot="10800000" flipV="1">
            <a:off x="4135318" y="3228040"/>
            <a:ext cx="3492693" cy="592022"/>
          </a:xfrm>
          <a:prstGeom prst="rect">
            <a:avLst/>
          </a:prstGeom>
          <a:solidFill>
            <a:schemeClr val="accent4"/>
          </a:solidFill>
          <a:ln w="3175" cap="flat" cmpd="sng" algn="ctr">
            <a:noFill/>
            <a:prstDash val="solid"/>
            <a:miter lim="800000"/>
          </a:ln>
          <a:effectLst/>
        </p:spPr>
        <p:txBody>
          <a:bodyPr rot="0" spcFirstLastPara="0" vertOverflow="overflow" horzOverflow="overflow" vert="horz" wrap="square" lIns="180000" tIns="46800" rIns="288000" bIns="45720" numCol="1" spcCol="0" rtlCol="0" fromWordArt="0" anchor="t" anchorCtr="0" forceAA="0" compatLnSpc="1">
            <a:prstTxWarp prst="textNoShape">
              <a:avLst/>
            </a:prstTxWarp>
            <a:spAutoFit/>
          </a:bodyPr>
          <a:lstStyle/>
          <a:p>
            <a:pPr>
              <a:lnSpc>
                <a:spcPct val="90000"/>
              </a:lnSpc>
              <a:spcBef>
                <a:spcPts val="300"/>
              </a:spcBef>
            </a:pPr>
            <a:r>
              <a:rPr lang="en-US" kern="0" dirty="0">
                <a:solidFill>
                  <a:srgbClr val="FFFFFF"/>
                </a:solidFill>
              </a:rPr>
              <a:t>Edit, drop and swap components as required.  </a:t>
            </a:r>
          </a:p>
        </p:txBody>
      </p:sp>
      <p:pic>
        <p:nvPicPr>
          <p:cNvPr id="209" name="Picture 2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5425" y="4175360"/>
            <a:ext cx="3092477" cy="1800351"/>
          </a:xfrm>
          <a:prstGeom prst="rect">
            <a:avLst/>
          </a:prstGeom>
        </p:spPr>
      </p:pic>
      <p:sp>
        <p:nvSpPr>
          <p:cNvPr id="66" name="Rectangle 65"/>
          <p:cNvSpPr/>
          <p:nvPr/>
        </p:nvSpPr>
        <p:spPr>
          <a:xfrm>
            <a:off x="7122628" y="492175"/>
            <a:ext cx="3492693" cy="2370043"/>
          </a:xfrm>
          <a:prstGeom prst="rect">
            <a:avLst/>
          </a:prstGeom>
          <a:solidFill>
            <a:srgbClr val="FFFFFF"/>
          </a:solidFill>
          <a:ln w="3175" cap="flat" cmpd="sng" algn="ctr">
            <a:solidFill>
              <a:schemeClr val="bg1">
                <a:lumMod val="50000"/>
              </a:schemeClr>
            </a:solidFill>
            <a:prstDash val="solid"/>
            <a:miter lim="800000"/>
          </a:ln>
          <a:effectLst/>
        </p:spPr>
        <p:txBody>
          <a:bodyPr rot="0" spcFirstLastPara="0" vertOverflow="overflow" horzOverflow="overflow" vert="horz" wrap="square" lIns="180000" tIns="46800" rIns="288000" bIns="45720" numCol="1" spcCol="0" rtlCol="0" fromWordArt="0" anchor="t" anchorCtr="0" forceAA="0" compatLnSpc="1">
            <a:prstTxWarp prst="textNoShape">
              <a:avLst/>
            </a:prstTxWarp>
            <a:normAutofit/>
          </a:bodyPr>
          <a:lstStyle/>
          <a:p>
            <a:pPr>
              <a:lnSpc>
                <a:spcPct val="90000"/>
              </a:lnSpc>
              <a:spcBef>
                <a:spcPts val="300"/>
              </a:spcBef>
            </a:pPr>
            <a:endParaRPr lang="en-US" kern="0" dirty="0">
              <a:solidFill>
                <a:srgbClr val="FFFFFF">
                  <a:lumMod val="50000"/>
                </a:srgbClr>
              </a:solidFill>
            </a:endParaRPr>
          </a:p>
        </p:txBody>
      </p:sp>
      <p:sp>
        <p:nvSpPr>
          <p:cNvPr id="67" name="Arc 66"/>
          <p:cNvSpPr/>
          <p:nvPr/>
        </p:nvSpPr>
        <p:spPr>
          <a:xfrm rot="6438221" flipH="1">
            <a:off x="8022472" y="1208460"/>
            <a:ext cx="1469302" cy="1468058"/>
          </a:xfrm>
          <a:prstGeom prst="arc">
            <a:avLst>
              <a:gd name="adj1" fmla="val 12831768"/>
              <a:gd name="adj2" fmla="val 11445410"/>
            </a:avLst>
          </a:prstGeom>
          <a:ln w="12700" cmpd="sng">
            <a:solidFill>
              <a:schemeClr val="accent4"/>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8" name="7-Point Star 67"/>
          <p:cNvSpPr/>
          <p:nvPr/>
        </p:nvSpPr>
        <p:spPr>
          <a:xfrm rot="20700000">
            <a:off x="8271926" y="677027"/>
            <a:ext cx="1129132" cy="1129132"/>
          </a:xfrm>
          <a:prstGeom prst="star7">
            <a:avLst>
              <a:gd name="adj" fmla="val 22497"/>
              <a:gd name="hf" fmla="val 102572"/>
              <a:gd name="vf" fmla="val 105210"/>
            </a:avLst>
          </a:prstGeom>
          <a:solidFill>
            <a:srgbClr val="CE6A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69" name="Rectangle 68"/>
          <p:cNvSpPr/>
          <p:nvPr/>
        </p:nvSpPr>
        <p:spPr>
          <a:xfrm rot="10800000" flipV="1">
            <a:off x="3064382" y="619181"/>
            <a:ext cx="4051593" cy="1339919"/>
          </a:xfrm>
          <a:prstGeom prst="rect">
            <a:avLst/>
          </a:prstGeom>
          <a:solidFill>
            <a:schemeClr val="accent4"/>
          </a:solidFill>
          <a:ln w="3175" cap="flat" cmpd="sng" algn="ctr">
            <a:noFill/>
            <a:prstDash val="solid"/>
            <a:miter lim="800000"/>
          </a:ln>
          <a:effectLst/>
        </p:spPr>
        <p:txBody>
          <a:bodyPr rot="0" spcFirstLastPara="0" vertOverflow="overflow" horzOverflow="overflow" vert="horz" wrap="square" lIns="180000" tIns="46800" rIns="216000" bIns="45720" numCol="1" spcCol="0" rtlCol="0" fromWordArt="0" anchor="t" anchorCtr="0" forceAA="0" compatLnSpc="1">
            <a:prstTxWarp prst="textNoShape">
              <a:avLst/>
            </a:prstTxWarp>
            <a:spAutoFit/>
          </a:bodyPr>
          <a:lstStyle/>
          <a:p>
            <a:pPr>
              <a:lnSpc>
                <a:spcPct val="90000"/>
              </a:lnSpc>
              <a:spcBef>
                <a:spcPts val="300"/>
              </a:spcBef>
            </a:pPr>
            <a:r>
              <a:rPr lang="en-US" kern="0" dirty="0">
                <a:solidFill>
                  <a:srgbClr val="FFFFFF"/>
                </a:solidFill>
              </a:rPr>
              <a:t>Sandy, receives new requirements for the HR App and shares it with the development team. They can quickly collaborate using Wiki’s in </a:t>
            </a:r>
            <a:r>
              <a:rPr lang="en-US" kern="0" dirty="0" err="1">
                <a:solidFill>
                  <a:srgbClr val="FFFFFF"/>
                </a:solidFill>
              </a:rPr>
              <a:t>DevCS</a:t>
            </a:r>
            <a:r>
              <a:rPr lang="en-US" kern="0" dirty="0">
                <a:solidFill>
                  <a:srgbClr val="FFFFFF"/>
                </a:solidFill>
              </a:rPr>
              <a:t>, and decide which part needs to be build.</a:t>
            </a:r>
          </a:p>
        </p:txBody>
      </p:sp>
      <p:pic>
        <p:nvPicPr>
          <p:cNvPr id="70" name="Picture 6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96745" y="1992125"/>
            <a:ext cx="699214" cy="836314"/>
          </a:xfrm>
          <a:prstGeom prst="rect">
            <a:avLst/>
          </a:prstGeom>
        </p:spPr>
      </p:pic>
      <p:pic>
        <p:nvPicPr>
          <p:cNvPr id="71" name="Picture 7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89321" y="1229047"/>
            <a:ext cx="981851" cy="1093253"/>
          </a:xfrm>
          <a:prstGeom prst="rect">
            <a:avLst/>
          </a:prstGeom>
        </p:spPr>
      </p:pic>
      <p:grpSp>
        <p:nvGrpSpPr>
          <p:cNvPr id="72" name="Group 71"/>
          <p:cNvGrpSpPr/>
          <p:nvPr/>
        </p:nvGrpSpPr>
        <p:grpSpPr>
          <a:xfrm>
            <a:off x="9259409" y="1262403"/>
            <a:ext cx="1176057" cy="1240111"/>
            <a:chOff x="9313488" y="1409571"/>
            <a:chExt cx="1748994" cy="1803456"/>
          </a:xfrm>
        </p:grpSpPr>
        <p:pic>
          <p:nvPicPr>
            <p:cNvPr id="73" name="Picture 7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313488" y="1409571"/>
              <a:ext cx="1748994" cy="1803456"/>
            </a:xfrm>
            <a:prstGeom prst="rect">
              <a:avLst/>
            </a:prstGeom>
          </p:spPr>
        </p:pic>
        <p:sp>
          <p:nvSpPr>
            <p:cNvPr id="74" name="TextBox 73"/>
            <p:cNvSpPr txBox="1"/>
            <p:nvPr/>
          </p:nvSpPr>
          <p:spPr>
            <a:xfrm>
              <a:off x="9358003" y="1830111"/>
              <a:ext cx="614908" cy="150274"/>
            </a:xfrm>
            <a:prstGeom prst="rect">
              <a:avLst/>
            </a:prstGeom>
            <a:solidFill>
              <a:schemeClr val="accent5"/>
            </a:solidFill>
            <a:ln>
              <a:solidFill>
                <a:schemeClr val="tx1"/>
              </a:solidFill>
            </a:ln>
            <a:effectLst>
              <a:outerShdw blurRad="25400" dist="12700" dir="2700000" algn="tl" rotWithShape="0">
                <a:srgbClr val="000000">
                  <a:alpha val="43000"/>
                </a:srgbClr>
              </a:outerShdw>
            </a:effectLst>
          </p:spPr>
          <p:txBody>
            <a:bodyPr wrap="square" lIns="0" tIns="0" rIns="0" bIns="0" rtlCol="0">
              <a:noAutofit/>
            </a:bodyPr>
            <a:lstStyle/>
            <a:p>
              <a:pPr algn="ctr">
                <a:lnSpc>
                  <a:spcPct val="90000"/>
                </a:lnSpc>
              </a:pPr>
              <a:r>
                <a:rPr lang="en-US" sz="900" b="1" dirty="0">
                  <a:solidFill>
                    <a:srgbClr val="FFFFFF"/>
                  </a:solidFill>
                </a:rPr>
                <a:t>SUBMIT</a:t>
              </a:r>
            </a:p>
          </p:txBody>
        </p:sp>
        <p:sp>
          <p:nvSpPr>
            <p:cNvPr id="75" name="Freeform 74"/>
            <p:cNvSpPr/>
            <p:nvPr/>
          </p:nvSpPr>
          <p:spPr>
            <a:xfrm>
              <a:off x="9729475" y="2282142"/>
              <a:ext cx="136525" cy="66675"/>
            </a:xfrm>
            <a:custGeom>
              <a:avLst/>
              <a:gdLst>
                <a:gd name="connsiteX0" fmla="*/ 0 w 136525"/>
                <a:gd name="connsiteY0" fmla="*/ 3175 h 66675"/>
                <a:gd name="connsiteX1" fmla="*/ 19050 w 136525"/>
                <a:gd name="connsiteY1" fmla="*/ 66675 h 66675"/>
                <a:gd name="connsiteX2" fmla="*/ 136525 w 136525"/>
                <a:gd name="connsiteY2" fmla="*/ 53975 h 66675"/>
                <a:gd name="connsiteX3" fmla="*/ 123825 w 136525"/>
                <a:gd name="connsiteY3" fmla="*/ 0 h 66675"/>
                <a:gd name="connsiteX4" fmla="*/ 0 w 136525"/>
                <a:gd name="connsiteY4" fmla="*/ 317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525" h="66675">
                  <a:moveTo>
                    <a:pt x="0" y="3175"/>
                  </a:moveTo>
                  <a:lnTo>
                    <a:pt x="19050" y="66675"/>
                  </a:lnTo>
                  <a:lnTo>
                    <a:pt x="136525" y="53975"/>
                  </a:lnTo>
                  <a:lnTo>
                    <a:pt x="123825" y="0"/>
                  </a:lnTo>
                  <a:lnTo>
                    <a:pt x="0" y="3175"/>
                  </a:lnTo>
                  <a:close/>
                </a:path>
              </a:pathLst>
            </a:custGeom>
            <a:solidFill>
              <a:srgbClr val="A526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pic>
        <p:nvPicPr>
          <p:cNvPr id="76" name="Picture 75"/>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8503400" y="1051395"/>
            <a:ext cx="695995" cy="561136"/>
          </a:xfrm>
          <a:prstGeom prst="rect">
            <a:avLst/>
          </a:prstGeom>
        </p:spPr>
      </p:pic>
      <p:sp>
        <p:nvSpPr>
          <p:cNvPr id="77" name="Oval 76"/>
          <p:cNvSpPr/>
          <p:nvPr/>
        </p:nvSpPr>
        <p:spPr>
          <a:xfrm>
            <a:off x="10641530" y="232083"/>
            <a:ext cx="1293856" cy="404011"/>
          </a:xfrm>
          <a:prstGeom prst="ellips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78" name="Picture 77" descr="Cafe-Supremo-Logo@2x.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55542" y="325685"/>
            <a:ext cx="1022852" cy="201271"/>
          </a:xfrm>
          <a:prstGeom prst="rect">
            <a:avLst/>
          </a:prstGeom>
        </p:spPr>
      </p:pic>
      <p:grpSp>
        <p:nvGrpSpPr>
          <p:cNvPr id="128" name="Group 127">
            <a:extLst>
              <a:ext uri="{FF2B5EF4-FFF2-40B4-BE49-F238E27FC236}">
                <a16:creationId xmlns:a16="http://schemas.microsoft.com/office/drawing/2014/main" id="{5984D1BB-3193-BE4D-A63A-63369D01F579}"/>
              </a:ext>
            </a:extLst>
          </p:cNvPr>
          <p:cNvGrpSpPr/>
          <p:nvPr/>
        </p:nvGrpSpPr>
        <p:grpSpPr>
          <a:xfrm>
            <a:off x="577908" y="746622"/>
            <a:ext cx="889945" cy="2028959"/>
            <a:chOff x="8166100" y="2748536"/>
            <a:chExt cx="1398381" cy="3625669"/>
          </a:xfrm>
        </p:grpSpPr>
        <p:sp>
          <p:nvSpPr>
            <p:cNvPr id="129" name="Freeform 128">
              <a:extLst>
                <a:ext uri="{FF2B5EF4-FFF2-40B4-BE49-F238E27FC236}">
                  <a16:creationId xmlns:a16="http://schemas.microsoft.com/office/drawing/2014/main" id="{960FC9AB-0EB0-0D49-8A34-E302519359A2}"/>
                </a:ext>
              </a:extLst>
            </p:cNvPr>
            <p:cNvSpPr>
              <a:spLocks noChangeArrowheads="1"/>
            </p:cNvSpPr>
            <p:nvPr/>
          </p:nvSpPr>
          <p:spPr bwMode="auto">
            <a:xfrm>
              <a:off x="8894348" y="4482420"/>
              <a:ext cx="302957" cy="1602426"/>
            </a:xfrm>
            <a:custGeom>
              <a:avLst/>
              <a:gdLst>
                <a:gd name="T0" fmla="*/ 0 w 1770"/>
                <a:gd name="T1" fmla="*/ 633 h 9351"/>
                <a:gd name="T2" fmla="*/ 0 w 1770"/>
                <a:gd name="T3" fmla="*/ 633 h 9351"/>
                <a:gd name="T4" fmla="*/ 555 w 1770"/>
                <a:gd name="T5" fmla="*/ 5652 h 9351"/>
                <a:gd name="T6" fmla="*/ 1057 w 1770"/>
                <a:gd name="T7" fmla="*/ 9350 h 9351"/>
                <a:gd name="T8" fmla="*/ 1532 w 1770"/>
                <a:gd name="T9" fmla="*/ 9244 h 9351"/>
                <a:gd name="T10" fmla="*/ 1426 w 1770"/>
                <a:gd name="T11" fmla="*/ 4595 h 9351"/>
                <a:gd name="T12" fmla="*/ 924 w 1770"/>
                <a:gd name="T13" fmla="*/ 317 h 9351"/>
                <a:gd name="T14" fmla="*/ 53 w 1770"/>
                <a:gd name="T15" fmla="*/ 0 h 9351"/>
                <a:gd name="T16" fmla="*/ 0 w 1770"/>
                <a:gd name="T17" fmla="*/ 633 h 9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0" h="9351">
                  <a:moveTo>
                    <a:pt x="0" y="633"/>
                  </a:moveTo>
                  <a:lnTo>
                    <a:pt x="0" y="633"/>
                  </a:lnTo>
                  <a:cubicBezTo>
                    <a:pt x="0" y="1055"/>
                    <a:pt x="0" y="3512"/>
                    <a:pt x="555" y="5652"/>
                  </a:cubicBezTo>
                  <a:cubicBezTo>
                    <a:pt x="1083" y="7633"/>
                    <a:pt x="1057" y="9350"/>
                    <a:pt x="1057" y="9350"/>
                  </a:cubicBezTo>
                  <a:cubicBezTo>
                    <a:pt x="1532" y="9244"/>
                    <a:pt x="1532" y="9244"/>
                    <a:pt x="1532" y="9244"/>
                  </a:cubicBezTo>
                  <a:cubicBezTo>
                    <a:pt x="1532" y="9244"/>
                    <a:pt x="1769" y="5943"/>
                    <a:pt x="1426" y="4595"/>
                  </a:cubicBezTo>
                  <a:cubicBezTo>
                    <a:pt x="1400" y="2218"/>
                    <a:pt x="924" y="317"/>
                    <a:pt x="924" y="317"/>
                  </a:cubicBezTo>
                  <a:cubicBezTo>
                    <a:pt x="53" y="0"/>
                    <a:pt x="53" y="0"/>
                    <a:pt x="53" y="0"/>
                  </a:cubicBezTo>
                  <a:lnTo>
                    <a:pt x="0" y="633"/>
                  </a:lnTo>
                </a:path>
              </a:pathLst>
            </a:custGeom>
            <a:solidFill>
              <a:schemeClr val="accent4">
                <a:lumMod val="75000"/>
              </a:schemeClr>
            </a:solidFill>
            <a:ln>
              <a:noFill/>
            </a:ln>
            <a:effectLst/>
          </p:spPr>
          <p:txBody>
            <a:bodyPr wrap="none" anchor="ctr"/>
            <a:lstStyle/>
            <a:p>
              <a:endParaRPr lang="en-US" dirty="0">
                <a:solidFill>
                  <a:srgbClr val="FFFFFF"/>
                </a:solidFill>
              </a:endParaRPr>
            </a:p>
          </p:txBody>
        </p:sp>
        <p:sp>
          <p:nvSpPr>
            <p:cNvPr id="130" name="Freeform 129">
              <a:extLst>
                <a:ext uri="{FF2B5EF4-FFF2-40B4-BE49-F238E27FC236}">
                  <a16:creationId xmlns:a16="http://schemas.microsoft.com/office/drawing/2014/main" id="{FC3E9217-6E81-DA47-9726-714369ECCF5A}"/>
                </a:ext>
              </a:extLst>
            </p:cNvPr>
            <p:cNvSpPr>
              <a:spLocks noChangeArrowheads="1"/>
            </p:cNvSpPr>
            <p:nvPr/>
          </p:nvSpPr>
          <p:spPr bwMode="auto">
            <a:xfrm>
              <a:off x="8844485" y="4500552"/>
              <a:ext cx="502411" cy="1584294"/>
            </a:xfrm>
            <a:custGeom>
              <a:avLst/>
              <a:gdLst>
                <a:gd name="T0" fmla="*/ 2692 w 2932"/>
                <a:gd name="T1" fmla="*/ 423 h 9246"/>
                <a:gd name="T2" fmla="*/ 2692 w 2932"/>
                <a:gd name="T3" fmla="*/ 423 h 9246"/>
                <a:gd name="T4" fmla="*/ 2877 w 2932"/>
                <a:gd name="T5" fmla="*/ 1426 h 9246"/>
                <a:gd name="T6" fmla="*/ 447 w 2932"/>
                <a:gd name="T7" fmla="*/ 9245 h 9246"/>
                <a:gd name="T8" fmla="*/ 0 w 2932"/>
                <a:gd name="T9" fmla="*/ 9245 h 9246"/>
                <a:gd name="T10" fmla="*/ 844 w 2932"/>
                <a:gd name="T11" fmla="*/ 4437 h 9246"/>
                <a:gd name="T12" fmla="*/ 1240 w 2932"/>
                <a:gd name="T13" fmla="*/ 1267 h 9246"/>
                <a:gd name="T14" fmla="*/ 1081 w 2932"/>
                <a:gd name="T15" fmla="*/ 0 h 9246"/>
                <a:gd name="T16" fmla="*/ 2692 w 2932"/>
                <a:gd name="T17" fmla="*/ 423 h 9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2" h="9246">
                  <a:moveTo>
                    <a:pt x="2692" y="423"/>
                  </a:moveTo>
                  <a:lnTo>
                    <a:pt x="2692" y="423"/>
                  </a:lnTo>
                  <a:cubicBezTo>
                    <a:pt x="2692" y="423"/>
                    <a:pt x="2931" y="818"/>
                    <a:pt x="2877" y="1426"/>
                  </a:cubicBezTo>
                  <a:cubicBezTo>
                    <a:pt x="2851" y="2034"/>
                    <a:pt x="1108" y="7871"/>
                    <a:pt x="447" y="9245"/>
                  </a:cubicBezTo>
                  <a:cubicBezTo>
                    <a:pt x="157" y="9245"/>
                    <a:pt x="0" y="9245"/>
                    <a:pt x="0" y="9245"/>
                  </a:cubicBezTo>
                  <a:cubicBezTo>
                    <a:pt x="0" y="9245"/>
                    <a:pt x="501" y="6683"/>
                    <a:pt x="844" y="4437"/>
                  </a:cubicBezTo>
                  <a:cubicBezTo>
                    <a:pt x="1081" y="2879"/>
                    <a:pt x="1187" y="1479"/>
                    <a:pt x="1240" y="1267"/>
                  </a:cubicBezTo>
                  <a:cubicBezTo>
                    <a:pt x="1187" y="555"/>
                    <a:pt x="1081" y="0"/>
                    <a:pt x="1081" y="0"/>
                  </a:cubicBezTo>
                  <a:lnTo>
                    <a:pt x="2692" y="423"/>
                  </a:lnTo>
                </a:path>
              </a:pathLst>
            </a:custGeom>
            <a:solidFill>
              <a:schemeClr val="accent4"/>
            </a:solidFill>
            <a:ln>
              <a:noFill/>
            </a:ln>
            <a:effectLst/>
          </p:spPr>
          <p:txBody>
            <a:bodyPr wrap="none" anchor="ctr"/>
            <a:lstStyle/>
            <a:p>
              <a:endParaRPr lang="en-US" dirty="0">
                <a:solidFill>
                  <a:srgbClr val="FFFFFF"/>
                </a:solidFill>
              </a:endParaRPr>
            </a:p>
          </p:txBody>
        </p:sp>
        <p:sp>
          <p:nvSpPr>
            <p:cNvPr id="131" name="Freeform 130">
              <a:extLst>
                <a:ext uri="{FF2B5EF4-FFF2-40B4-BE49-F238E27FC236}">
                  <a16:creationId xmlns:a16="http://schemas.microsoft.com/office/drawing/2014/main" id="{CBDC756F-0F0A-4F41-80FF-8C3B09F1FD42}"/>
                </a:ext>
              </a:extLst>
            </p:cNvPr>
            <p:cNvSpPr>
              <a:spLocks noChangeArrowheads="1"/>
            </p:cNvSpPr>
            <p:nvPr/>
          </p:nvSpPr>
          <p:spPr bwMode="auto">
            <a:xfrm>
              <a:off x="8867150" y="4554194"/>
              <a:ext cx="420816" cy="1529897"/>
            </a:xfrm>
            <a:custGeom>
              <a:avLst/>
              <a:gdLst>
                <a:gd name="T0" fmla="*/ 53 w 2457"/>
                <a:gd name="T1" fmla="*/ 8928 h 8929"/>
                <a:gd name="T2" fmla="*/ 53 w 2457"/>
                <a:gd name="T3" fmla="*/ 8928 h 8929"/>
                <a:gd name="T4" fmla="*/ 1135 w 2457"/>
                <a:gd name="T5" fmla="*/ 5573 h 8929"/>
                <a:gd name="T6" fmla="*/ 2060 w 2457"/>
                <a:gd name="T7" fmla="*/ 2140 h 8929"/>
                <a:gd name="T8" fmla="*/ 2139 w 2457"/>
                <a:gd name="T9" fmla="*/ 1849 h 8929"/>
                <a:gd name="T10" fmla="*/ 2086 w 2457"/>
                <a:gd name="T11" fmla="*/ 0 h 8929"/>
                <a:gd name="T12" fmla="*/ 2060 w 2457"/>
                <a:gd name="T13" fmla="*/ 27 h 8929"/>
                <a:gd name="T14" fmla="*/ 2086 w 2457"/>
                <a:gd name="T15" fmla="*/ 1823 h 8929"/>
                <a:gd name="T16" fmla="*/ 2007 w 2457"/>
                <a:gd name="T17" fmla="*/ 2140 h 8929"/>
                <a:gd name="T18" fmla="*/ 1109 w 2457"/>
                <a:gd name="T19" fmla="*/ 5573 h 8929"/>
                <a:gd name="T20" fmla="*/ 0 w 2457"/>
                <a:gd name="T21" fmla="*/ 8928 h 8929"/>
                <a:gd name="T22" fmla="*/ 53 w 2457"/>
                <a:gd name="T23" fmla="*/ 8928 h 8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7" h="8929">
                  <a:moveTo>
                    <a:pt x="53" y="8928"/>
                  </a:moveTo>
                  <a:lnTo>
                    <a:pt x="53" y="8928"/>
                  </a:lnTo>
                  <a:cubicBezTo>
                    <a:pt x="53" y="8928"/>
                    <a:pt x="792" y="6656"/>
                    <a:pt x="1135" y="5573"/>
                  </a:cubicBezTo>
                  <a:cubicBezTo>
                    <a:pt x="1426" y="4701"/>
                    <a:pt x="1901" y="2852"/>
                    <a:pt x="2060" y="2140"/>
                  </a:cubicBezTo>
                  <a:cubicBezTo>
                    <a:pt x="2112" y="1981"/>
                    <a:pt x="2139" y="1849"/>
                    <a:pt x="2139" y="1849"/>
                  </a:cubicBezTo>
                  <a:cubicBezTo>
                    <a:pt x="2456" y="977"/>
                    <a:pt x="2429" y="687"/>
                    <a:pt x="2086" y="0"/>
                  </a:cubicBezTo>
                  <a:cubicBezTo>
                    <a:pt x="2060" y="27"/>
                    <a:pt x="2060" y="27"/>
                    <a:pt x="2060" y="27"/>
                  </a:cubicBezTo>
                  <a:cubicBezTo>
                    <a:pt x="2377" y="687"/>
                    <a:pt x="2377" y="977"/>
                    <a:pt x="2086" y="1823"/>
                  </a:cubicBezTo>
                  <a:cubicBezTo>
                    <a:pt x="2086" y="1849"/>
                    <a:pt x="2060" y="1928"/>
                    <a:pt x="2007" y="2140"/>
                  </a:cubicBezTo>
                  <a:cubicBezTo>
                    <a:pt x="1848" y="2826"/>
                    <a:pt x="1373" y="4701"/>
                    <a:pt x="1109" y="5573"/>
                  </a:cubicBezTo>
                  <a:cubicBezTo>
                    <a:pt x="739" y="6629"/>
                    <a:pt x="0" y="8901"/>
                    <a:pt x="0" y="8928"/>
                  </a:cubicBezTo>
                  <a:lnTo>
                    <a:pt x="53" y="8928"/>
                  </a:lnTo>
                </a:path>
              </a:pathLst>
            </a:custGeom>
            <a:solidFill>
              <a:srgbClr val="003A4A"/>
            </a:solidFill>
            <a:ln>
              <a:noFill/>
            </a:ln>
            <a:effectLst/>
          </p:spPr>
          <p:txBody>
            <a:bodyPr wrap="none" anchor="ctr"/>
            <a:lstStyle/>
            <a:p>
              <a:endParaRPr lang="en-US" dirty="0">
                <a:solidFill>
                  <a:srgbClr val="FFFFFF"/>
                </a:solidFill>
              </a:endParaRPr>
            </a:p>
          </p:txBody>
        </p:sp>
        <p:sp>
          <p:nvSpPr>
            <p:cNvPr id="132" name="Freeform 131">
              <a:extLst>
                <a:ext uri="{FF2B5EF4-FFF2-40B4-BE49-F238E27FC236}">
                  <a16:creationId xmlns:a16="http://schemas.microsoft.com/office/drawing/2014/main" id="{7A081E21-5581-C44D-81F6-E2AE35D9E3F6}"/>
                </a:ext>
              </a:extLst>
            </p:cNvPr>
            <p:cNvSpPr>
              <a:spLocks noChangeArrowheads="1"/>
            </p:cNvSpPr>
            <p:nvPr/>
          </p:nvSpPr>
          <p:spPr bwMode="auto">
            <a:xfrm>
              <a:off x="8985009" y="4509619"/>
              <a:ext cx="77062" cy="185099"/>
            </a:xfrm>
            <a:custGeom>
              <a:avLst/>
              <a:gdLst>
                <a:gd name="T0" fmla="*/ 343 w 449"/>
                <a:gd name="T1" fmla="*/ 950 h 1082"/>
                <a:gd name="T2" fmla="*/ 343 w 449"/>
                <a:gd name="T3" fmla="*/ 950 h 1082"/>
                <a:gd name="T4" fmla="*/ 317 w 449"/>
                <a:gd name="T5" fmla="*/ 791 h 1082"/>
                <a:gd name="T6" fmla="*/ 0 w 449"/>
                <a:gd name="T7" fmla="*/ 26 h 1082"/>
                <a:gd name="T8" fmla="*/ 0 w 449"/>
                <a:gd name="T9" fmla="*/ 0 h 1082"/>
                <a:gd name="T10" fmla="*/ 290 w 449"/>
                <a:gd name="T11" fmla="*/ 0 h 1082"/>
                <a:gd name="T12" fmla="*/ 395 w 449"/>
                <a:gd name="T13" fmla="*/ 923 h 1082"/>
                <a:gd name="T14" fmla="*/ 448 w 449"/>
                <a:gd name="T15" fmla="*/ 1055 h 1082"/>
                <a:gd name="T16" fmla="*/ 395 w 449"/>
                <a:gd name="T17" fmla="*/ 1081 h 1082"/>
                <a:gd name="T18" fmla="*/ 343 w 449"/>
                <a:gd name="T19" fmla="*/ 950 h 1082"/>
                <a:gd name="T20" fmla="*/ 78 w 449"/>
                <a:gd name="T21" fmla="*/ 52 h 1082"/>
                <a:gd name="T22" fmla="*/ 78 w 449"/>
                <a:gd name="T23" fmla="*/ 52 h 1082"/>
                <a:gd name="T24" fmla="*/ 317 w 449"/>
                <a:gd name="T25" fmla="*/ 738 h 1082"/>
                <a:gd name="T26" fmla="*/ 237 w 449"/>
                <a:gd name="T27" fmla="*/ 52 h 1082"/>
                <a:gd name="T28" fmla="*/ 78 w 449"/>
                <a:gd name="T29" fmla="*/ 5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9" h="1082">
                  <a:moveTo>
                    <a:pt x="343" y="950"/>
                  </a:moveTo>
                  <a:lnTo>
                    <a:pt x="343" y="950"/>
                  </a:lnTo>
                  <a:cubicBezTo>
                    <a:pt x="317" y="791"/>
                    <a:pt x="317" y="791"/>
                    <a:pt x="317" y="791"/>
                  </a:cubicBezTo>
                  <a:cubicBezTo>
                    <a:pt x="105" y="738"/>
                    <a:pt x="26" y="105"/>
                    <a:pt x="0" y="26"/>
                  </a:cubicBezTo>
                  <a:cubicBezTo>
                    <a:pt x="0" y="0"/>
                    <a:pt x="0" y="0"/>
                    <a:pt x="0" y="0"/>
                  </a:cubicBezTo>
                  <a:cubicBezTo>
                    <a:pt x="290" y="0"/>
                    <a:pt x="290" y="0"/>
                    <a:pt x="290" y="0"/>
                  </a:cubicBezTo>
                  <a:cubicBezTo>
                    <a:pt x="395" y="923"/>
                    <a:pt x="395" y="923"/>
                    <a:pt x="395" y="923"/>
                  </a:cubicBezTo>
                  <a:cubicBezTo>
                    <a:pt x="448" y="1055"/>
                    <a:pt x="448" y="1055"/>
                    <a:pt x="448" y="1055"/>
                  </a:cubicBezTo>
                  <a:cubicBezTo>
                    <a:pt x="395" y="1081"/>
                    <a:pt x="395" y="1081"/>
                    <a:pt x="395" y="1081"/>
                  </a:cubicBezTo>
                  <a:lnTo>
                    <a:pt x="343" y="950"/>
                  </a:lnTo>
                  <a:close/>
                  <a:moveTo>
                    <a:pt x="78" y="52"/>
                  </a:moveTo>
                  <a:lnTo>
                    <a:pt x="78" y="52"/>
                  </a:lnTo>
                  <a:cubicBezTo>
                    <a:pt x="105" y="290"/>
                    <a:pt x="184" y="659"/>
                    <a:pt x="317" y="738"/>
                  </a:cubicBezTo>
                  <a:cubicBezTo>
                    <a:pt x="237" y="52"/>
                    <a:pt x="237" y="52"/>
                    <a:pt x="237" y="52"/>
                  </a:cubicBezTo>
                  <a:lnTo>
                    <a:pt x="78" y="52"/>
                  </a:lnTo>
                  <a:close/>
                </a:path>
              </a:pathLst>
            </a:custGeom>
            <a:solidFill>
              <a:srgbClr val="6A3F1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33" name="Freeform 132">
              <a:extLst>
                <a:ext uri="{FF2B5EF4-FFF2-40B4-BE49-F238E27FC236}">
                  <a16:creationId xmlns:a16="http://schemas.microsoft.com/office/drawing/2014/main" id="{B6D346BC-2567-FC48-A723-F6A63A421BCE}"/>
                </a:ext>
              </a:extLst>
            </p:cNvPr>
            <p:cNvSpPr>
              <a:spLocks noChangeArrowheads="1"/>
            </p:cNvSpPr>
            <p:nvPr/>
          </p:nvSpPr>
          <p:spPr bwMode="auto">
            <a:xfrm>
              <a:off x="8781022" y="6084091"/>
              <a:ext cx="140524" cy="258383"/>
            </a:xfrm>
            <a:custGeom>
              <a:avLst/>
              <a:gdLst>
                <a:gd name="T0" fmla="*/ 371 w 819"/>
                <a:gd name="T1" fmla="*/ 0 h 1506"/>
                <a:gd name="T2" fmla="*/ 0 w 819"/>
                <a:gd name="T3" fmla="*/ 1505 h 1506"/>
                <a:gd name="T4" fmla="*/ 159 w 819"/>
                <a:gd name="T5" fmla="*/ 1505 h 1506"/>
                <a:gd name="T6" fmla="*/ 818 w 819"/>
                <a:gd name="T7" fmla="*/ 0 h 1506"/>
                <a:gd name="T8" fmla="*/ 371 w 819"/>
                <a:gd name="T9" fmla="*/ 0 h 1506"/>
              </a:gdLst>
              <a:ahLst/>
              <a:cxnLst>
                <a:cxn ang="0">
                  <a:pos x="T0" y="T1"/>
                </a:cxn>
                <a:cxn ang="0">
                  <a:pos x="T2" y="T3"/>
                </a:cxn>
                <a:cxn ang="0">
                  <a:pos x="T4" y="T5"/>
                </a:cxn>
                <a:cxn ang="0">
                  <a:pos x="T6" y="T7"/>
                </a:cxn>
                <a:cxn ang="0">
                  <a:pos x="T8" y="T9"/>
                </a:cxn>
              </a:cxnLst>
              <a:rect l="0" t="0" r="r" b="b"/>
              <a:pathLst>
                <a:path w="819" h="1506">
                  <a:moveTo>
                    <a:pt x="371" y="0"/>
                  </a:moveTo>
                  <a:lnTo>
                    <a:pt x="0" y="1505"/>
                  </a:lnTo>
                  <a:lnTo>
                    <a:pt x="159" y="1505"/>
                  </a:lnTo>
                  <a:lnTo>
                    <a:pt x="818" y="0"/>
                  </a:lnTo>
                  <a:lnTo>
                    <a:pt x="371" y="0"/>
                  </a:ln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34" name="Freeform 133">
              <a:extLst>
                <a:ext uri="{FF2B5EF4-FFF2-40B4-BE49-F238E27FC236}">
                  <a16:creationId xmlns:a16="http://schemas.microsoft.com/office/drawing/2014/main" id="{E06DB284-C379-1649-BAD6-1E6A55ED5053}"/>
                </a:ext>
              </a:extLst>
            </p:cNvPr>
            <p:cNvSpPr>
              <a:spLocks noChangeArrowheads="1"/>
            </p:cNvSpPr>
            <p:nvPr/>
          </p:nvSpPr>
          <p:spPr bwMode="auto">
            <a:xfrm>
              <a:off x="9070381" y="6061426"/>
              <a:ext cx="86128" cy="280293"/>
            </a:xfrm>
            <a:custGeom>
              <a:avLst/>
              <a:gdLst>
                <a:gd name="T0" fmla="*/ 502 w 503"/>
                <a:gd name="T1" fmla="*/ 26 h 1638"/>
                <a:gd name="T2" fmla="*/ 502 w 503"/>
                <a:gd name="T3" fmla="*/ 26 h 1638"/>
                <a:gd name="T4" fmla="*/ 185 w 503"/>
                <a:gd name="T5" fmla="*/ 1637 h 1638"/>
                <a:gd name="T6" fmla="*/ 0 w 503"/>
                <a:gd name="T7" fmla="*/ 1637 h 1638"/>
                <a:gd name="T8" fmla="*/ 27 w 503"/>
                <a:gd name="T9" fmla="*/ 132 h 1638"/>
                <a:gd name="T10" fmla="*/ 502 w 503"/>
                <a:gd name="T11" fmla="*/ 26 h 1638"/>
              </a:gdLst>
              <a:ahLst/>
              <a:cxnLst>
                <a:cxn ang="0">
                  <a:pos x="T0" y="T1"/>
                </a:cxn>
                <a:cxn ang="0">
                  <a:pos x="T2" y="T3"/>
                </a:cxn>
                <a:cxn ang="0">
                  <a:pos x="T4" y="T5"/>
                </a:cxn>
                <a:cxn ang="0">
                  <a:pos x="T6" y="T7"/>
                </a:cxn>
                <a:cxn ang="0">
                  <a:pos x="T8" y="T9"/>
                </a:cxn>
                <a:cxn ang="0">
                  <a:pos x="T10" y="T11"/>
                </a:cxn>
              </a:cxnLst>
              <a:rect l="0" t="0" r="r" b="b"/>
              <a:pathLst>
                <a:path w="503" h="1638">
                  <a:moveTo>
                    <a:pt x="502" y="26"/>
                  </a:moveTo>
                  <a:lnTo>
                    <a:pt x="502" y="26"/>
                  </a:lnTo>
                  <a:cubicBezTo>
                    <a:pt x="185" y="1637"/>
                    <a:pt x="185" y="1637"/>
                    <a:pt x="185" y="1637"/>
                  </a:cubicBezTo>
                  <a:cubicBezTo>
                    <a:pt x="0" y="1637"/>
                    <a:pt x="0" y="1637"/>
                    <a:pt x="0" y="1637"/>
                  </a:cubicBezTo>
                  <a:cubicBezTo>
                    <a:pt x="27" y="132"/>
                    <a:pt x="27" y="132"/>
                    <a:pt x="27" y="132"/>
                  </a:cubicBezTo>
                  <a:cubicBezTo>
                    <a:pt x="27" y="132"/>
                    <a:pt x="291" y="0"/>
                    <a:pt x="502" y="26"/>
                  </a:cubicBezTo>
                </a:path>
              </a:pathLst>
            </a:custGeom>
            <a:solidFill>
              <a:srgbClr val="E49D6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35" name="Freeform 134">
              <a:extLst>
                <a:ext uri="{FF2B5EF4-FFF2-40B4-BE49-F238E27FC236}">
                  <a16:creationId xmlns:a16="http://schemas.microsoft.com/office/drawing/2014/main" id="{3523DFFF-30E4-B04D-BC67-C499A7766A0F}"/>
                </a:ext>
              </a:extLst>
            </p:cNvPr>
            <p:cNvSpPr>
              <a:spLocks noChangeArrowheads="1"/>
            </p:cNvSpPr>
            <p:nvPr/>
          </p:nvSpPr>
          <p:spPr bwMode="auto">
            <a:xfrm>
              <a:off x="9056782" y="5993430"/>
              <a:ext cx="117859" cy="126925"/>
            </a:xfrm>
            <a:custGeom>
              <a:avLst/>
              <a:gdLst>
                <a:gd name="T0" fmla="*/ 687 w 688"/>
                <a:gd name="T1" fmla="*/ 0 h 741"/>
                <a:gd name="T2" fmla="*/ 634 w 688"/>
                <a:gd name="T3" fmla="*/ 661 h 741"/>
                <a:gd name="T4" fmla="*/ 0 w 688"/>
                <a:gd name="T5" fmla="*/ 740 h 741"/>
                <a:gd name="T6" fmla="*/ 53 w 688"/>
                <a:gd name="T7" fmla="*/ 132 h 741"/>
                <a:gd name="T8" fmla="*/ 687 w 688"/>
                <a:gd name="T9" fmla="*/ 0 h 741"/>
              </a:gdLst>
              <a:ahLst/>
              <a:cxnLst>
                <a:cxn ang="0">
                  <a:pos x="T0" y="T1"/>
                </a:cxn>
                <a:cxn ang="0">
                  <a:pos x="T2" y="T3"/>
                </a:cxn>
                <a:cxn ang="0">
                  <a:pos x="T4" y="T5"/>
                </a:cxn>
                <a:cxn ang="0">
                  <a:pos x="T6" y="T7"/>
                </a:cxn>
                <a:cxn ang="0">
                  <a:pos x="T8" y="T9"/>
                </a:cxn>
              </a:cxnLst>
              <a:rect l="0" t="0" r="r" b="b"/>
              <a:pathLst>
                <a:path w="688" h="741">
                  <a:moveTo>
                    <a:pt x="687" y="0"/>
                  </a:moveTo>
                  <a:lnTo>
                    <a:pt x="634" y="661"/>
                  </a:lnTo>
                  <a:lnTo>
                    <a:pt x="0" y="740"/>
                  </a:lnTo>
                  <a:lnTo>
                    <a:pt x="53" y="132"/>
                  </a:lnTo>
                  <a:lnTo>
                    <a:pt x="687" y="0"/>
                  </a:lnTo>
                </a:path>
              </a:pathLst>
            </a:custGeom>
            <a:solidFill>
              <a:schemeClr val="accent4">
                <a:lumMod val="50000"/>
              </a:schemeClr>
            </a:solidFill>
            <a:ln>
              <a:noFill/>
            </a:ln>
            <a:effectLst/>
          </p:spPr>
          <p:txBody>
            <a:bodyPr wrap="none" anchor="ctr"/>
            <a:lstStyle/>
            <a:p>
              <a:endParaRPr lang="en-US" dirty="0">
                <a:solidFill>
                  <a:srgbClr val="FFFFFF"/>
                </a:solidFill>
              </a:endParaRPr>
            </a:p>
          </p:txBody>
        </p:sp>
        <p:sp>
          <p:nvSpPr>
            <p:cNvPr id="136" name="Freeform 135">
              <a:extLst>
                <a:ext uri="{FF2B5EF4-FFF2-40B4-BE49-F238E27FC236}">
                  <a16:creationId xmlns:a16="http://schemas.microsoft.com/office/drawing/2014/main" id="{FACFA7FF-D0A2-DE4A-822B-D26336559111}"/>
                </a:ext>
              </a:extLst>
            </p:cNvPr>
            <p:cNvSpPr>
              <a:spLocks noChangeArrowheads="1"/>
            </p:cNvSpPr>
            <p:nvPr/>
          </p:nvSpPr>
          <p:spPr bwMode="auto">
            <a:xfrm>
              <a:off x="8817287" y="6020629"/>
              <a:ext cx="149590" cy="99727"/>
            </a:xfrm>
            <a:custGeom>
              <a:avLst/>
              <a:gdLst>
                <a:gd name="T0" fmla="*/ 871 w 872"/>
                <a:gd name="T1" fmla="*/ 0 h 583"/>
                <a:gd name="T2" fmla="*/ 159 w 872"/>
                <a:gd name="T3" fmla="*/ 0 h 583"/>
                <a:gd name="T4" fmla="*/ 0 w 872"/>
                <a:gd name="T5" fmla="*/ 582 h 583"/>
                <a:gd name="T6" fmla="*/ 660 w 872"/>
                <a:gd name="T7" fmla="*/ 582 h 583"/>
                <a:gd name="T8" fmla="*/ 871 w 872"/>
                <a:gd name="T9" fmla="*/ 0 h 583"/>
              </a:gdLst>
              <a:ahLst/>
              <a:cxnLst>
                <a:cxn ang="0">
                  <a:pos x="T0" y="T1"/>
                </a:cxn>
                <a:cxn ang="0">
                  <a:pos x="T2" y="T3"/>
                </a:cxn>
                <a:cxn ang="0">
                  <a:pos x="T4" y="T5"/>
                </a:cxn>
                <a:cxn ang="0">
                  <a:pos x="T6" y="T7"/>
                </a:cxn>
                <a:cxn ang="0">
                  <a:pos x="T8" y="T9"/>
                </a:cxn>
              </a:cxnLst>
              <a:rect l="0" t="0" r="r" b="b"/>
              <a:pathLst>
                <a:path w="872" h="583">
                  <a:moveTo>
                    <a:pt x="871" y="0"/>
                  </a:moveTo>
                  <a:lnTo>
                    <a:pt x="159" y="0"/>
                  </a:lnTo>
                  <a:lnTo>
                    <a:pt x="0" y="582"/>
                  </a:lnTo>
                  <a:lnTo>
                    <a:pt x="660" y="582"/>
                  </a:lnTo>
                  <a:lnTo>
                    <a:pt x="871" y="0"/>
                  </a:lnTo>
                </a:path>
              </a:pathLst>
            </a:custGeom>
            <a:solidFill>
              <a:schemeClr val="accent4">
                <a:lumMod val="50000"/>
              </a:schemeClr>
            </a:solidFill>
            <a:ln>
              <a:noFill/>
            </a:ln>
            <a:effectLst/>
          </p:spPr>
          <p:txBody>
            <a:bodyPr wrap="none" anchor="ctr"/>
            <a:lstStyle/>
            <a:p>
              <a:endParaRPr lang="en-US" dirty="0">
                <a:solidFill>
                  <a:srgbClr val="FFFFFF"/>
                </a:solidFill>
              </a:endParaRPr>
            </a:p>
          </p:txBody>
        </p:sp>
        <p:sp>
          <p:nvSpPr>
            <p:cNvPr id="137" name="Freeform 136">
              <a:extLst>
                <a:ext uri="{FF2B5EF4-FFF2-40B4-BE49-F238E27FC236}">
                  <a16:creationId xmlns:a16="http://schemas.microsoft.com/office/drawing/2014/main" id="{C3DFF7E3-C8A1-EB42-A2BD-719C3CDCCB8E}"/>
                </a:ext>
              </a:extLst>
            </p:cNvPr>
            <p:cNvSpPr>
              <a:spLocks noChangeArrowheads="1"/>
            </p:cNvSpPr>
            <p:nvPr/>
          </p:nvSpPr>
          <p:spPr bwMode="auto">
            <a:xfrm>
              <a:off x="8979720" y="6333408"/>
              <a:ext cx="135991" cy="40797"/>
            </a:xfrm>
            <a:custGeom>
              <a:avLst/>
              <a:gdLst>
                <a:gd name="T0" fmla="*/ 766 w 793"/>
                <a:gd name="T1" fmla="*/ 237 h 238"/>
                <a:gd name="T2" fmla="*/ 766 w 793"/>
                <a:gd name="T3" fmla="*/ 237 h 238"/>
                <a:gd name="T4" fmla="*/ 581 w 793"/>
                <a:gd name="T5" fmla="*/ 0 h 238"/>
                <a:gd name="T6" fmla="*/ 0 w 793"/>
                <a:gd name="T7" fmla="*/ 211 h 238"/>
                <a:gd name="T8" fmla="*/ 766 w 793"/>
                <a:gd name="T9" fmla="*/ 237 h 238"/>
              </a:gdLst>
              <a:ahLst/>
              <a:cxnLst>
                <a:cxn ang="0">
                  <a:pos x="T0" y="T1"/>
                </a:cxn>
                <a:cxn ang="0">
                  <a:pos x="T2" y="T3"/>
                </a:cxn>
                <a:cxn ang="0">
                  <a:pos x="T4" y="T5"/>
                </a:cxn>
                <a:cxn ang="0">
                  <a:pos x="T6" y="T7"/>
                </a:cxn>
                <a:cxn ang="0">
                  <a:pos x="T8" y="T9"/>
                </a:cxn>
              </a:cxnLst>
              <a:rect l="0" t="0" r="r" b="b"/>
              <a:pathLst>
                <a:path w="793" h="238">
                  <a:moveTo>
                    <a:pt x="766" y="237"/>
                  </a:moveTo>
                  <a:lnTo>
                    <a:pt x="766" y="237"/>
                  </a:lnTo>
                  <a:cubicBezTo>
                    <a:pt x="766" y="237"/>
                    <a:pt x="792" y="0"/>
                    <a:pt x="581" y="0"/>
                  </a:cubicBezTo>
                  <a:cubicBezTo>
                    <a:pt x="238" y="0"/>
                    <a:pt x="0" y="211"/>
                    <a:pt x="0" y="211"/>
                  </a:cubicBezTo>
                  <a:lnTo>
                    <a:pt x="766" y="23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38" name="Freeform 137">
              <a:extLst>
                <a:ext uri="{FF2B5EF4-FFF2-40B4-BE49-F238E27FC236}">
                  <a16:creationId xmlns:a16="http://schemas.microsoft.com/office/drawing/2014/main" id="{885C9B85-2A2D-604D-BFCC-6091DA0FE5E4}"/>
                </a:ext>
              </a:extLst>
            </p:cNvPr>
            <p:cNvSpPr>
              <a:spLocks noChangeArrowheads="1"/>
            </p:cNvSpPr>
            <p:nvPr/>
          </p:nvSpPr>
          <p:spPr bwMode="auto">
            <a:xfrm>
              <a:off x="8617833" y="6337185"/>
              <a:ext cx="194920" cy="31731"/>
            </a:xfrm>
            <a:custGeom>
              <a:avLst/>
              <a:gdLst>
                <a:gd name="T0" fmla="*/ 1136 w 1137"/>
                <a:gd name="T1" fmla="*/ 185 h 186"/>
                <a:gd name="T2" fmla="*/ 1136 w 1137"/>
                <a:gd name="T3" fmla="*/ 185 h 186"/>
                <a:gd name="T4" fmla="*/ 1109 w 1137"/>
                <a:gd name="T5" fmla="*/ 26 h 186"/>
                <a:gd name="T6" fmla="*/ 950 w 1137"/>
                <a:gd name="T7" fmla="*/ 26 h 186"/>
                <a:gd name="T8" fmla="*/ 0 w 1137"/>
                <a:gd name="T9" fmla="*/ 185 h 186"/>
                <a:gd name="T10" fmla="*/ 1136 w 1137"/>
                <a:gd name="T11" fmla="*/ 185 h 186"/>
              </a:gdLst>
              <a:ahLst/>
              <a:cxnLst>
                <a:cxn ang="0">
                  <a:pos x="T0" y="T1"/>
                </a:cxn>
                <a:cxn ang="0">
                  <a:pos x="T2" y="T3"/>
                </a:cxn>
                <a:cxn ang="0">
                  <a:pos x="T4" y="T5"/>
                </a:cxn>
                <a:cxn ang="0">
                  <a:pos x="T6" y="T7"/>
                </a:cxn>
                <a:cxn ang="0">
                  <a:pos x="T8" y="T9"/>
                </a:cxn>
                <a:cxn ang="0">
                  <a:pos x="T10" y="T11"/>
                </a:cxn>
              </a:cxnLst>
              <a:rect l="0" t="0" r="r" b="b"/>
              <a:pathLst>
                <a:path w="1137" h="186">
                  <a:moveTo>
                    <a:pt x="1136" y="185"/>
                  </a:moveTo>
                  <a:lnTo>
                    <a:pt x="1136" y="185"/>
                  </a:lnTo>
                  <a:cubicBezTo>
                    <a:pt x="1109" y="26"/>
                    <a:pt x="1109" y="26"/>
                    <a:pt x="1109" y="26"/>
                  </a:cubicBezTo>
                  <a:cubicBezTo>
                    <a:pt x="950" y="26"/>
                    <a:pt x="950" y="26"/>
                    <a:pt x="950" y="26"/>
                  </a:cubicBezTo>
                  <a:cubicBezTo>
                    <a:pt x="950" y="26"/>
                    <a:pt x="79" y="0"/>
                    <a:pt x="0" y="185"/>
                  </a:cubicBezTo>
                  <a:cubicBezTo>
                    <a:pt x="185" y="185"/>
                    <a:pt x="1136" y="185"/>
                    <a:pt x="1136" y="185"/>
                  </a:cubicBez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39" name="Freeform 138">
              <a:extLst>
                <a:ext uri="{FF2B5EF4-FFF2-40B4-BE49-F238E27FC236}">
                  <a16:creationId xmlns:a16="http://schemas.microsoft.com/office/drawing/2014/main" id="{24A0CBF0-8BE5-1F43-B49A-57AECEE1EA42}"/>
                </a:ext>
              </a:extLst>
            </p:cNvPr>
            <p:cNvSpPr>
              <a:spLocks noChangeArrowheads="1"/>
            </p:cNvSpPr>
            <p:nvPr/>
          </p:nvSpPr>
          <p:spPr bwMode="auto">
            <a:xfrm>
              <a:off x="8817287" y="3364273"/>
              <a:ext cx="529609" cy="344510"/>
            </a:xfrm>
            <a:custGeom>
              <a:avLst/>
              <a:gdLst>
                <a:gd name="T0" fmla="*/ 0 w 3091"/>
                <a:gd name="T1" fmla="*/ 184 h 2009"/>
                <a:gd name="T2" fmla="*/ 343 w 3091"/>
                <a:gd name="T3" fmla="*/ 2008 h 2009"/>
                <a:gd name="T4" fmla="*/ 2825 w 3091"/>
                <a:gd name="T5" fmla="*/ 1717 h 2009"/>
                <a:gd name="T6" fmla="*/ 3090 w 3091"/>
                <a:gd name="T7" fmla="*/ 0 h 2009"/>
                <a:gd name="T8" fmla="*/ 0 w 3091"/>
                <a:gd name="T9" fmla="*/ 184 h 2009"/>
              </a:gdLst>
              <a:ahLst/>
              <a:cxnLst>
                <a:cxn ang="0">
                  <a:pos x="T0" y="T1"/>
                </a:cxn>
                <a:cxn ang="0">
                  <a:pos x="T2" y="T3"/>
                </a:cxn>
                <a:cxn ang="0">
                  <a:pos x="T4" y="T5"/>
                </a:cxn>
                <a:cxn ang="0">
                  <a:pos x="T6" y="T7"/>
                </a:cxn>
                <a:cxn ang="0">
                  <a:pos x="T8" y="T9"/>
                </a:cxn>
              </a:cxnLst>
              <a:rect l="0" t="0" r="r" b="b"/>
              <a:pathLst>
                <a:path w="3091" h="2009">
                  <a:moveTo>
                    <a:pt x="0" y="184"/>
                  </a:moveTo>
                  <a:lnTo>
                    <a:pt x="343" y="2008"/>
                  </a:lnTo>
                  <a:lnTo>
                    <a:pt x="2825" y="1717"/>
                  </a:lnTo>
                  <a:lnTo>
                    <a:pt x="3090" y="0"/>
                  </a:lnTo>
                  <a:lnTo>
                    <a:pt x="0" y="184"/>
                  </a:lnTo>
                </a:path>
              </a:pathLst>
            </a:custGeom>
            <a:solidFill>
              <a:srgbClr val="21212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40" name="Freeform 139">
              <a:extLst>
                <a:ext uri="{FF2B5EF4-FFF2-40B4-BE49-F238E27FC236}">
                  <a16:creationId xmlns:a16="http://schemas.microsoft.com/office/drawing/2014/main" id="{374512B3-189E-9F48-8AC1-033244DB97D5}"/>
                </a:ext>
              </a:extLst>
            </p:cNvPr>
            <p:cNvSpPr>
              <a:spLocks noChangeArrowheads="1"/>
            </p:cNvSpPr>
            <p:nvPr/>
          </p:nvSpPr>
          <p:spPr bwMode="auto">
            <a:xfrm>
              <a:off x="8817287" y="3364273"/>
              <a:ext cx="529609" cy="344510"/>
            </a:xfrm>
            <a:custGeom>
              <a:avLst/>
              <a:gdLst>
                <a:gd name="T0" fmla="*/ 0 w 3091"/>
                <a:gd name="T1" fmla="*/ 184 h 2009"/>
                <a:gd name="T2" fmla="*/ 343 w 3091"/>
                <a:gd name="T3" fmla="*/ 2008 h 2009"/>
                <a:gd name="T4" fmla="*/ 2825 w 3091"/>
                <a:gd name="T5" fmla="*/ 1717 h 2009"/>
                <a:gd name="T6" fmla="*/ 3090 w 3091"/>
                <a:gd name="T7" fmla="*/ 0 h 2009"/>
                <a:gd name="T8" fmla="*/ 0 w 3091"/>
                <a:gd name="T9" fmla="*/ 184 h 2009"/>
              </a:gdLst>
              <a:ahLst/>
              <a:cxnLst>
                <a:cxn ang="0">
                  <a:pos x="T0" y="T1"/>
                </a:cxn>
                <a:cxn ang="0">
                  <a:pos x="T2" y="T3"/>
                </a:cxn>
                <a:cxn ang="0">
                  <a:pos x="T4" y="T5"/>
                </a:cxn>
                <a:cxn ang="0">
                  <a:pos x="T6" y="T7"/>
                </a:cxn>
                <a:cxn ang="0">
                  <a:pos x="T8" y="T9"/>
                </a:cxn>
              </a:cxnLst>
              <a:rect l="0" t="0" r="r" b="b"/>
              <a:pathLst>
                <a:path w="3091" h="2009">
                  <a:moveTo>
                    <a:pt x="0" y="184"/>
                  </a:moveTo>
                  <a:lnTo>
                    <a:pt x="343" y="2008"/>
                  </a:lnTo>
                  <a:lnTo>
                    <a:pt x="2825" y="1717"/>
                  </a:lnTo>
                  <a:lnTo>
                    <a:pt x="3090" y="0"/>
                  </a:lnTo>
                  <a:lnTo>
                    <a:pt x="0" y="184"/>
                  </a:lnTo>
                </a:path>
              </a:pathLst>
            </a:custGeom>
            <a:solidFill>
              <a:schemeClr val="accent3">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41" name="Freeform 140">
              <a:extLst>
                <a:ext uri="{FF2B5EF4-FFF2-40B4-BE49-F238E27FC236}">
                  <a16:creationId xmlns:a16="http://schemas.microsoft.com/office/drawing/2014/main" id="{7427FF05-D9D7-9240-AD1A-7C32D4F9A626}"/>
                </a:ext>
              </a:extLst>
            </p:cNvPr>
            <p:cNvSpPr>
              <a:spLocks noChangeArrowheads="1"/>
            </p:cNvSpPr>
            <p:nvPr/>
          </p:nvSpPr>
          <p:spPr bwMode="auto">
            <a:xfrm>
              <a:off x="8762890" y="3590924"/>
              <a:ext cx="248561" cy="593072"/>
            </a:xfrm>
            <a:custGeom>
              <a:avLst/>
              <a:gdLst>
                <a:gd name="T0" fmla="*/ 1082 w 1453"/>
                <a:gd name="T1" fmla="*/ 0 h 3462"/>
                <a:gd name="T2" fmla="*/ 1082 w 1453"/>
                <a:gd name="T3" fmla="*/ 0 h 3462"/>
                <a:gd name="T4" fmla="*/ 238 w 1453"/>
                <a:gd name="T5" fmla="*/ 1295 h 3462"/>
                <a:gd name="T6" fmla="*/ 0 w 1453"/>
                <a:gd name="T7" fmla="*/ 3461 h 3462"/>
                <a:gd name="T8" fmla="*/ 1082 w 1453"/>
                <a:gd name="T9" fmla="*/ 0 h 3462"/>
              </a:gdLst>
              <a:ahLst/>
              <a:cxnLst>
                <a:cxn ang="0">
                  <a:pos x="T0" y="T1"/>
                </a:cxn>
                <a:cxn ang="0">
                  <a:pos x="T2" y="T3"/>
                </a:cxn>
                <a:cxn ang="0">
                  <a:pos x="T4" y="T5"/>
                </a:cxn>
                <a:cxn ang="0">
                  <a:pos x="T6" y="T7"/>
                </a:cxn>
                <a:cxn ang="0">
                  <a:pos x="T8" y="T9"/>
                </a:cxn>
              </a:cxnLst>
              <a:rect l="0" t="0" r="r" b="b"/>
              <a:pathLst>
                <a:path w="1453" h="3462">
                  <a:moveTo>
                    <a:pt x="1082" y="0"/>
                  </a:moveTo>
                  <a:lnTo>
                    <a:pt x="1082" y="0"/>
                  </a:lnTo>
                  <a:cubicBezTo>
                    <a:pt x="1082" y="0"/>
                    <a:pt x="185" y="371"/>
                    <a:pt x="238" y="1295"/>
                  </a:cubicBezTo>
                  <a:cubicBezTo>
                    <a:pt x="264" y="2219"/>
                    <a:pt x="0" y="3461"/>
                    <a:pt x="0" y="3461"/>
                  </a:cubicBezTo>
                  <a:cubicBezTo>
                    <a:pt x="0" y="3461"/>
                    <a:pt x="1452" y="2642"/>
                    <a:pt x="1082" y="0"/>
                  </a:cubicBezTo>
                </a:path>
              </a:pathLst>
            </a:custGeom>
            <a:solidFill>
              <a:srgbClr val="9A9B9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42" name="Freeform 141">
              <a:extLst>
                <a:ext uri="{FF2B5EF4-FFF2-40B4-BE49-F238E27FC236}">
                  <a16:creationId xmlns:a16="http://schemas.microsoft.com/office/drawing/2014/main" id="{3707F974-632E-4C4B-8F5E-E75CBAA90F02}"/>
                </a:ext>
              </a:extLst>
            </p:cNvPr>
            <p:cNvSpPr>
              <a:spLocks noChangeArrowheads="1"/>
            </p:cNvSpPr>
            <p:nvPr/>
          </p:nvSpPr>
          <p:spPr bwMode="auto">
            <a:xfrm>
              <a:off x="8957055" y="3536528"/>
              <a:ext cx="231185" cy="203986"/>
            </a:xfrm>
            <a:custGeom>
              <a:avLst/>
              <a:gdLst>
                <a:gd name="T0" fmla="*/ 1347 w 1348"/>
                <a:gd name="T1" fmla="*/ 211 h 1189"/>
                <a:gd name="T2" fmla="*/ 1347 w 1348"/>
                <a:gd name="T3" fmla="*/ 211 h 1189"/>
                <a:gd name="T4" fmla="*/ 1188 w 1348"/>
                <a:gd name="T5" fmla="*/ 0 h 1189"/>
                <a:gd name="T6" fmla="*/ 528 w 1348"/>
                <a:gd name="T7" fmla="*/ 0 h 1189"/>
                <a:gd name="T8" fmla="*/ 449 w 1348"/>
                <a:gd name="T9" fmla="*/ 1162 h 1189"/>
                <a:gd name="T10" fmla="*/ 1347 w 1348"/>
                <a:gd name="T11" fmla="*/ 792 h 1189"/>
                <a:gd name="T12" fmla="*/ 1347 w 1348"/>
                <a:gd name="T13" fmla="*/ 211 h 1189"/>
              </a:gdLst>
              <a:ahLst/>
              <a:cxnLst>
                <a:cxn ang="0">
                  <a:pos x="T0" y="T1"/>
                </a:cxn>
                <a:cxn ang="0">
                  <a:pos x="T2" y="T3"/>
                </a:cxn>
                <a:cxn ang="0">
                  <a:pos x="T4" y="T5"/>
                </a:cxn>
                <a:cxn ang="0">
                  <a:pos x="T6" y="T7"/>
                </a:cxn>
                <a:cxn ang="0">
                  <a:pos x="T8" y="T9"/>
                </a:cxn>
                <a:cxn ang="0">
                  <a:pos x="T10" y="T11"/>
                </a:cxn>
                <a:cxn ang="0">
                  <a:pos x="T12" y="T13"/>
                </a:cxn>
              </a:cxnLst>
              <a:rect l="0" t="0" r="r" b="b"/>
              <a:pathLst>
                <a:path w="1348" h="1189">
                  <a:moveTo>
                    <a:pt x="1347" y="211"/>
                  </a:moveTo>
                  <a:lnTo>
                    <a:pt x="1347" y="211"/>
                  </a:lnTo>
                  <a:cubicBezTo>
                    <a:pt x="1188" y="0"/>
                    <a:pt x="1188" y="0"/>
                    <a:pt x="1188" y="0"/>
                  </a:cubicBezTo>
                  <a:cubicBezTo>
                    <a:pt x="528" y="0"/>
                    <a:pt x="528" y="0"/>
                    <a:pt x="528" y="0"/>
                  </a:cubicBezTo>
                  <a:cubicBezTo>
                    <a:pt x="528" y="0"/>
                    <a:pt x="0" y="1188"/>
                    <a:pt x="449" y="1162"/>
                  </a:cubicBezTo>
                  <a:cubicBezTo>
                    <a:pt x="871" y="1162"/>
                    <a:pt x="1347" y="792"/>
                    <a:pt x="1347" y="792"/>
                  </a:cubicBezTo>
                  <a:lnTo>
                    <a:pt x="1347" y="211"/>
                  </a:lnTo>
                </a:path>
              </a:pathLst>
            </a:custGeom>
            <a:solidFill>
              <a:srgbClr val="EBEBE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43" name="Freeform 142">
              <a:extLst>
                <a:ext uri="{FF2B5EF4-FFF2-40B4-BE49-F238E27FC236}">
                  <a16:creationId xmlns:a16="http://schemas.microsoft.com/office/drawing/2014/main" id="{514C2A0A-EB07-294A-A503-9B8C9D24E49F}"/>
                </a:ext>
              </a:extLst>
            </p:cNvPr>
            <p:cNvSpPr>
              <a:spLocks noChangeArrowheads="1"/>
            </p:cNvSpPr>
            <p:nvPr/>
          </p:nvSpPr>
          <p:spPr bwMode="auto">
            <a:xfrm>
              <a:off x="8894348" y="4590458"/>
              <a:ext cx="407217" cy="108793"/>
            </a:xfrm>
            <a:custGeom>
              <a:avLst/>
              <a:gdLst>
                <a:gd name="T0" fmla="*/ 2377 w 2378"/>
                <a:gd name="T1" fmla="*/ 0 h 635"/>
                <a:gd name="T2" fmla="*/ 2377 w 2378"/>
                <a:gd name="T3" fmla="*/ 0 h 635"/>
                <a:gd name="T4" fmla="*/ 1004 w 2378"/>
                <a:gd name="T5" fmla="*/ 607 h 635"/>
                <a:gd name="T6" fmla="*/ 0 w 2378"/>
                <a:gd name="T7" fmla="*/ 185 h 635"/>
                <a:gd name="T8" fmla="*/ 2377 w 2378"/>
                <a:gd name="T9" fmla="*/ 0 h 635"/>
              </a:gdLst>
              <a:ahLst/>
              <a:cxnLst>
                <a:cxn ang="0">
                  <a:pos x="T0" y="T1"/>
                </a:cxn>
                <a:cxn ang="0">
                  <a:pos x="T2" y="T3"/>
                </a:cxn>
                <a:cxn ang="0">
                  <a:pos x="T4" y="T5"/>
                </a:cxn>
                <a:cxn ang="0">
                  <a:pos x="T6" y="T7"/>
                </a:cxn>
                <a:cxn ang="0">
                  <a:pos x="T8" y="T9"/>
                </a:cxn>
              </a:cxnLst>
              <a:rect l="0" t="0" r="r" b="b"/>
              <a:pathLst>
                <a:path w="2378" h="635">
                  <a:moveTo>
                    <a:pt x="2377" y="0"/>
                  </a:moveTo>
                  <a:lnTo>
                    <a:pt x="2377" y="0"/>
                  </a:lnTo>
                  <a:cubicBezTo>
                    <a:pt x="2377" y="0"/>
                    <a:pt x="1796" y="634"/>
                    <a:pt x="1004" y="607"/>
                  </a:cubicBezTo>
                  <a:cubicBezTo>
                    <a:pt x="185" y="555"/>
                    <a:pt x="0" y="185"/>
                    <a:pt x="0" y="185"/>
                  </a:cubicBezTo>
                  <a:lnTo>
                    <a:pt x="2377"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44" name="Freeform 143">
              <a:extLst>
                <a:ext uri="{FF2B5EF4-FFF2-40B4-BE49-F238E27FC236}">
                  <a16:creationId xmlns:a16="http://schemas.microsoft.com/office/drawing/2014/main" id="{31A7DC34-7ECC-484E-9441-74B09601ED83}"/>
                </a:ext>
              </a:extLst>
            </p:cNvPr>
            <p:cNvSpPr>
              <a:spLocks noChangeArrowheads="1"/>
            </p:cNvSpPr>
            <p:nvPr/>
          </p:nvSpPr>
          <p:spPr bwMode="auto">
            <a:xfrm>
              <a:off x="8871683" y="3527462"/>
              <a:ext cx="443481" cy="1217119"/>
            </a:xfrm>
            <a:custGeom>
              <a:avLst/>
              <a:gdLst>
                <a:gd name="T0" fmla="*/ 27 w 2590"/>
                <a:gd name="T1" fmla="*/ 2086 h 7105"/>
                <a:gd name="T2" fmla="*/ 27 w 2590"/>
                <a:gd name="T3" fmla="*/ 2086 h 7105"/>
                <a:gd name="T4" fmla="*/ 449 w 2590"/>
                <a:gd name="T5" fmla="*/ 369 h 7105"/>
                <a:gd name="T6" fmla="*/ 1056 w 2590"/>
                <a:gd name="T7" fmla="*/ 0 h 7105"/>
                <a:gd name="T8" fmla="*/ 1267 w 2590"/>
                <a:gd name="T9" fmla="*/ 369 h 7105"/>
                <a:gd name="T10" fmla="*/ 1690 w 2590"/>
                <a:gd name="T11" fmla="*/ 53 h 7105"/>
                <a:gd name="T12" fmla="*/ 2403 w 2590"/>
                <a:gd name="T13" fmla="*/ 475 h 7105"/>
                <a:gd name="T14" fmla="*/ 2166 w 2590"/>
                <a:gd name="T15" fmla="*/ 2060 h 7105"/>
                <a:gd name="T16" fmla="*/ 1638 w 2590"/>
                <a:gd name="T17" fmla="*/ 3381 h 7105"/>
                <a:gd name="T18" fmla="*/ 2561 w 2590"/>
                <a:gd name="T19" fmla="*/ 6101 h 7105"/>
                <a:gd name="T20" fmla="*/ 2589 w 2590"/>
                <a:gd name="T21" fmla="*/ 6153 h 7105"/>
                <a:gd name="T22" fmla="*/ 53 w 2590"/>
                <a:gd name="T23" fmla="*/ 6365 h 7105"/>
                <a:gd name="T24" fmla="*/ 264 w 2590"/>
                <a:gd name="T25" fmla="*/ 3407 h 7105"/>
                <a:gd name="T26" fmla="*/ 27 w 2590"/>
                <a:gd name="T27" fmla="*/ 2086 h 7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0" h="7105">
                  <a:moveTo>
                    <a:pt x="27" y="2086"/>
                  </a:moveTo>
                  <a:lnTo>
                    <a:pt x="27" y="2086"/>
                  </a:lnTo>
                  <a:cubicBezTo>
                    <a:pt x="0" y="1743"/>
                    <a:pt x="449" y="369"/>
                    <a:pt x="449" y="369"/>
                  </a:cubicBezTo>
                  <a:cubicBezTo>
                    <a:pt x="1056" y="0"/>
                    <a:pt x="1056" y="0"/>
                    <a:pt x="1056" y="0"/>
                  </a:cubicBezTo>
                  <a:cubicBezTo>
                    <a:pt x="1056" y="0"/>
                    <a:pt x="1083" y="369"/>
                    <a:pt x="1267" y="369"/>
                  </a:cubicBezTo>
                  <a:cubicBezTo>
                    <a:pt x="1506" y="369"/>
                    <a:pt x="1690" y="53"/>
                    <a:pt x="1690" y="53"/>
                  </a:cubicBezTo>
                  <a:cubicBezTo>
                    <a:pt x="1690" y="53"/>
                    <a:pt x="1981" y="184"/>
                    <a:pt x="2403" y="475"/>
                  </a:cubicBezTo>
                  <a:cubicBezTo>
                    <a:pt x="2166" y="2060"/>
                    <a:pt x="2166" y="2060"/>
                    <a:pt x="2166" y="2060"/>
                  </a:cubicBezTo>
                  <a:cubicBezTo>
                    <a:pt x="2166" y="2060"/>
                    <a:pt x="1638" y="2958"/>
                    <a:pt x="1638" y="3381"/>
                  </a:cubicBezTo>
                  <a:cubicBezTo>
                    <a:pt x="1638" y="3777"/>
                    <a:pt x="2060" y="5150"/>
                    <a:pt x="2561" y="6101"/>
                  </a:cubicBezTo>
                  <a:cubicBezTo>
                    <a:pt x="2589" y="6153"/>
                    <a:pt x="2589" y="6153"/>
                    <a:pt x="2589" y="6153"/>
                  </a:cubicBezTo>
                  <a:cubicBezTo>
                    <a:pt x="2589" y="6153"/>
                    <a:pt x="1638" y="7104"/>
                    <a:pt x="53" y="6365"/>
                  </a:cubicBezTo>
                  <a:cubicBezTo>
                    <a:pt x="53" y="5626"/>
                    <a:pt x="290" y="3988"/>
                    <a:pt x="264" y="3407"/>
                  </a:cubicBezTo>
                  <a:cubicBezTo>
                    <a:pt x="238" y="2826"/>
                    <a:pt x="53" y="2403"/>
                    <a:pt x="27" y="2086"/>
                  </a:cubicBezTo>
                </a:path>
              </a:pathLst>
            </a:custGeom>
            <a:solidFill>
              <a:schemeClr val="tx1">
                <a:lumMod val="9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45" name="Freeform 144">
              <a:extLst>
                <a:ext uri="{FF2B5EF4-FFF2-40B4-BE49-F238E27FC236}">
                  <a16:creationId xmlns:a16="http://schemas.microsoft.com/office/drawing/2014/main" id="{E8F443D6-9775-C547-9391-51C24EF7C0CC}"/>
                </a:ext>
              </a:extLst>
            </p:cNvPr>
            <p:cNvSpPr>
              <a:spLocks noChangeArrowheads="1"/>
            </p:cNvSpPr>
            <p:nvPr/>
          </p:nvSpPr>
          <p:spPr bwMode="auto">
            <a:xfrm>
              <a:off x="9052249" y="3382405"/>
              <a:ext cx="108793" cy="226652"/>
            </a:xfrm>
            <a:custGeom>
              <a:avLst/>
              <a:gdLst>
                <a:gd name="T0" fmla="*/ 634 w 635"/>
                <a:gd name="T1" fmla="*/ 26 h 1321"/>
                <a:gd name="T2" fmla="*/ 634 w 635"/>
                <a:gd name="T3" fmla="*/ 26 h 1321"/>
                <a:gd name="T4" fmla="*/ 634 w 635"/>
                <a:gd name="T5" fmla="*/ 898 h 1321"/>
                <a:gd name="T6" fmla="*/ 265 w 635"/>
                <a:gd name="T7" fmla="*/ 1320 h 1321"/>
                <a:gd name="T8" fmla="*/ 0 w 635"/>
                <a:gd name="T9" fmla="*/ 845 h 1321"/>
                <a:gd name="T10" fmla="*/ 0 w 635"/>
                <a:gd name="T11" fmla="*/ 0 h 1321"/>
                <a:gd name="T12" fmla="*/ 634 w 635"/>
                <a:gd name="T13" fmla="*/ 26 h 1321"/>
              </a:gdLst>
              <a:ahLst/>
              <a:cxnLst>
                <a:cxn ang="0">
                  <a:pos x="T0" y="T1"/>
                </a:cxn>
                <a:cxn ang="0">
                  <a:pos x="T2" y="T3"/>
                </a:cxn>
                <a:cxn ang="0">
                  <a:pos x="T4" y="T5"/>
                </a:cxn>
                <a:cxn ang="0">
                  <a:pos x="T6" y="T7"/>
                </a:cxn>
                <a:cxn ang="0">
                  <a:pos x="T8" y="T9"/>
                </a:cxn>
                <a:cxn ang="0">
                  <a:pos x="T10" y="T11"/>
                </a:cxn>
                <a:cxn ang="0">
                  <a:pos x="T12" y="T13"/>
                </a:cxn>
              </a:cxnLst>
              <a:rect l="0" t="0" r="r" b="b"/>
              <a:pathLst>
                <a:path w="635" h="1321">
                  <a:moveTo>
                    <a:pt x="634" y="26"/>
                  </a:moveTo>
                  <a:lnTo>
                    <a:pt x="634" y="26"/>
                  </a:lnTo>
                  <a:cubicBezTo>
                    <a:pt x="634" y="898"/>
                    <a:pt x="634" y="898"/>
                    <a:pt x="634" y="898"/>
                  </a:cubicBezTo>
                  <a:cubicBezTo>
                    <a:pt x="634" y="898"/>
                    <a:pt x="450" y="1320"/>
                    <a:pt x="265" y="1320"/>
                  </a:cubicBezTo>
                  <a:cubicBezTo>
                    <a:pt x="0" y="1320"/>
                    <a:pt x="0" y="845"/>
                    <a:pt x="0" y="845"/>
                  </a:cubicBezTo>
                  <a:cubicBezTo>
                    <a:pt x="0" y="0"/>
                    <a:pt x="0" y="0"/>
                    <a:pt x="0" y="0"/>
                  </a:cubicBezTo>
                  <a:lnTo>
                    <a:pt x="634" y="26"/>
                  </a:ln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46" name="Freeform 145">
              <a:extLst>
                <a:ext uri="{FF2B5EF4-FFF2-40B4-BE49-F238E27FC236}">
                  <a16:creationId xmlns:a16="http://schemas.microsoft.com/office/drawing/2014/main" id="{A2C0ABD0-9715-974D-9682-4F5A352B24C9}"/>
                </a:ext>
              </a:extLst>
            </p:cNvPr>
            <p:cNvSpPr>
              <a:spLocks noChangeArrowheads="1"/>
            </p:cNvSpPr>
            <p:nvPr/>
          </p:nvSpPr>
          <p:spPr bwMode="auto">
            <a:xfrm>
              <a:off x="9192773" y="3609056"/>
              <a:ext cx="172255" cy="724530"/>
            </a:xfrm>
            <a:custGeom>
              <a:avLst/>
              <a:gdLst>
                <a:gd name="T0" fmla="*/ 528 w 1005"/>
                <a:gd name="T1" fmla="*/ 0 h 4227"/>
                <a:gd name="T2" fmla="*/ 528 w 1005"/>
                <a:gd name="T3" fmla="*/ 0 h 4227"/>
                <a:gd name="T4" fmla="*/ 925 w 1005"/>
                <a:gd name="T5" fmla="*/ 1294 h 4227"/>
                <a:gd name="T6" fmla="*/ 793 w 1005"/>
                <a:gd name="T7" fmla="*/ 3751 h 4227"/>
                <a:gd name="T8" fmla="*/ 53 w 1005"/>
                <a:gd name="T9" fmla="*/ 3381 h 4227"/>
                <a:gd name="T10" fmla="*/ 265 w 1005"/>
                <a:gd name="T11" fmla="*/ 1083 h 4227"/>
                <a:gd name="T12" fmla="*/ 528 w 1005"/>
                <a:gd name="T13" fmla="*/ 0 h 4227"/>
              </a:gdLst>
              <a:ahLst/>
              <a:cxnLst>
                <a:cxn ang="0">
                  <a:pos x="T0" y="T1"/>
                </a:cxn>
                <a:cxn ang="0">
                  <a:pos x="T2" y="T3"/>
                </a:cxn>
                <a:cxn ang="0">
                  <a:pos x="T4" y="T5"/>
                </a:cxn>
                <a:cxn ang="0">
                  <a:pos x="T6" y="T7"/>
                </a:cxn>
                <a:cxn ang="0">
                  <a:pos x="T8" y="T9"/>
                </a:cxn>
                <a:cxn ang="0">
                  <a:pos x="T10" y="T11"/>
                </a:cxn>
                <a:cxn ang="0">
                  <a:pos x="T12" y="T13"/>
                </a:cxn>
              </a:cxnLst>
              <a:rect l="0" t="0" r="r" b="b"/>
              <a:pathLst>
                <a:path w="1005" h="4227">
                  <a:moveTo>
                    <a:pt x="528" y="0"/>
                  </a:moveTo>
                  <a:lnTo>
                    <a:pt x="528" y="0"/>
                  </a:lnTo>
                  <a:cubicBezTo>
                    <a:pt x="714" y="106"/>
                    <a:pt x="845" y="502"/>
                    <a:pt x="925" y="1294"/>
                  </a:cubicBezTo>
                  <a:cubicBezTo>
                    <a:pt x="1004" y="2087"/>
                    <a:pt x="872" y="3355"/>
                    <a:pt x="793" y="3751"/>
                  </a:cubicBezTo>
                  <a:cubicBezTo>
                    <a:pt x="686" y="4226"/>
                    <a:pt x="159" y="4174"/>
                    <a:pt x="53" y="3381"/>
                  </a:cubicBezTo>
                  <a:cubicBezTo>
                    <a:pt x="0" y="2827"/>
                    <a:pt x="211" y="1453"/>
                    <a:pt x="265" y="1083"/>
                  </a:cubicBezTo>
                  <a:cubicBezTo>
                    <a:pt x="317" y="740"/>
                    <a:pt x="528" y="0"/>
                    <a:pt x="528" y="0"/>
                  </a:cubicBezTo>
                </a:path>
              </a:pathLst>
            </a:custGeom>
            <a:solidFill>
              <a:srgbClr val="9A9B9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47" name="Freeform 146">
              <a:extLst>
                <a:ext uri="{FF2B5EF4-FFF2-40B4-BE49-F238E27FC236}">
                  <a16:creationId xmlns:a16="http://schemas.microsoft.com/office/drawing/2014/main" id="{FD283CE2-155C-1E4F-AFD3-67EB1C860133}"/>
                </a:ext>
              </a:extLst>
            </p:cNvPr>
            <p:cNvSpPr>
              <a:spLocks noChangeArrowheads="1"/>
            </p:cNvSpPr>
            <p:nvPr/>
          </p:nvSpPr>
          <p:spPr bwMode="auto">
            <a:xfrm>
              <a:off x="8839952" y="2889060"/>
              <a:ext cx="538675" cy="565873"/>
            </a:xfrm>
            <a:custGeom>
              <a:avLst/>
              <a:gdLst>
                <a:gd name="T0" fmla="*/ 0 w 3143"/>
                <a:gd name="T1" fmla="*/ 1744 h 3303"/>
                <a:gd name="T2" fmla="*/ 0 w 3143"/>
                <a:gd name="T3" fmla="*/ 1744 h 3303"/>
                <a:gd name="T4" fmla="*/ 1584 w 3143"/>
                <a:gd name="T5" fmla="*/ 3302 h 3303"/>
                <a:gd name="T6" fmla="*/ 3142 w 3143"/>
                <a:gd name="T7" fmla="*/ 1744 h 3303"/>
                <a:gd name="T8" fmla="*/ 1584 w 3143"/>
                <a:gd name="T9" fmla="*/ 0 h 3303"/>
                <a:gd name="T10" fmla="*/ 0 w 3143"/>
                <a:gd name="T11" fmla="*/ 1744 h 3303"/>
              </a:gdLst>
              <a:ahLst/>
              <a:cxnLst>
                <a:cxn ang="0">
                  <a:pos x="T0" y="T1"/>
                </a:cxn>
                <a:cxn ang="0">
                  <a:pos x="T2" y="T3"/>
                </a:cxn>
                <a:cxn ang="0">
                  <a:pos x="T4" y="T5"/>
                </a:cxn>
                <a:cxn ang="0">
                  <a:pos x="T6" y="T7"/>
                </a:cxn>
                <a:cxn ang="0">
                  <a:pos x="T8" y="T9"/>
                </a:cxn>
                <a:cxn ang="0">
                  <a:pos x="T10" y="T11"/>
                </a:cxn>
              </a:cxnLst>
              <a:rect l="0" t="0" r="r" b="b"/>
              <a:pathLst>
                <a:path w="3143" h="3303">
                  <a:moveTo>
                    <a:pt x="0" y="1744"/>
                  </a:moveTo>
                  <a:lnTo>
                    <a:pt x="0" y="1744"/>
                  </a:lnTo>
                  <a:cubicBezTo>
                    <a:pt x="0" y="2669"/>
                    <a:pt x="712" y="3302"/>
                    <a:pt x="1584" y="3302"/>
                  </a:cubicBezTo>
                  <a:cubicBezTo>
                    <a:pt x="2456" y="3302"/>
                    <a:pt x="3142" y="2669"/>
                    <a:pt x="3142" y="1744"/>
                  </a:cubicBezTo>
                  <a:cubicBezTo>
                    <a:pt x="3142" y="819"/>
                    <a:pt x="2456" y="0"/>
                    <a:pt x="1584" y="0"/>
                  </a:cubicBezTo>
                  <a:cubicBezTo>
                    <a:pt x="712" y="0"/>
                    <a:pt x="0" y="819"/>
                    <a:pt x="0" y="1744"/>
                  </a:cubicBez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48" name="Freeform 147">
              <a:extLst>
                <a:ext uri="{FF2B5EF4-FFF2-40B4-BE49-F238E27FC236}">
                  <a16:creationId xmlns:a16="http://schemas.microsoft.com/office/drawing/2014/main" id="{51BEDBFE-40EF-EA40-B621-269E69E28C38}"/>
                </a:ext>
              </a:extLst>
            </p:cNvPr>
            <p:cNvSpPr>
              <a:spLocks noChangeArrowheads="1"/>
            </p:cNvSpPr>
            <p:nvPr/>
          </p:nvSpPr>
          <p:spPr bwMode="auto">
            <a:xfrm>
              <a:off x="9156508" y="3124778"/>
              <a:ext cx="140524" cy="117859"/>
            </a:xfrm>
            <a:custGeom>
              <a:avLst/>
              <a:gdLst>
                <a:gd name="T0" fmla="*/ 0 w 820"/>
                <a:gd name="T1" fmla="*/ 422 h 688"/>
                <a:gd name="T2" fmla="*/ 0 w 820"/>
                <a:gd name="T3" fmla="*/ 422 h 688"/>
                <a:gd name="T4" fmla="*/ 291 w 820"/>
                <a:gd name="T5" fmla="*/ 687 h 688"/>
                <a:gd name="T6" fmla="*/ 766 w 820"/>
                <a:gd name="T7" fmla="*/ 502 h 688"/>
                <a:gd name="T8" fmla="*/ 819 w 820"/>
                <a:gd name="T9" fmla="*/ 264 h 688"/>
                <a:gd name="T10" fmla="*/ 317 w 820"/>
                <a:gd name="T11" fmla="*/ 79 h 688"/>
                <a:gd name="T12" fmla="*/ 0 w 820"/>
                <a:gd name="T13" fmla="*/ 422 h 688"/>
              </a:gdLst>
              <a:ahLst/>
              <a:cxnLst>
                <a:cxn ang="0">
                  <a:pos x="T0" y="T1"/>
                </a:cxn>
                <a:cxn ang="0">
                  <a:pos x="T2" y="T3"/>
                </a:cxn>
                <a:cxn ang="0">
                  <a:pos x="T4" y="T5"/>
                </a:cxn>
                <a:cxn ang="0">
                  <a:pos x="T6" y="T7"/>
                </a:cxn>
                <a:cxn ang="0">
                  <a:pos x="T8" y="T9"/>
                </a:cxn>
                <a:cxn ang="0">
                  <a:pos x="T10" y="T11"/>
                </a:cxn>
                <a:cxn ang="0">
                  <a:pos x="T12" y="T13"/>
                </a:cxn>
              </a:cxnLst>
              <a:rect l="0" t="0" r="r" b="b"/>
              <a:pathLst>
                <a:path w="820" h="688">
                  <a:moveTo>
                    <a:pt x="0" y="422"/>
                  </a:moveTo>
                  <a:lnTo>
                    <a:pt x="0" y="422"/>
                  </a:lnTo>
                  <a:cubicBezTo>
                    <a:pt x="0" y="422"/>
                    <a:pt x="106" y="661"/>
                    <a:pt x="291" y="687"/>
                  </a:cubicBezTo>
                  <a:cubicBezTo>
                    <a:pt x="476" y="687"/>
                    <a:pt x="713" y="581"/>
                    <a:pt x="766" y="502"/>
                  </a:cubicBezTo>
                  <a:cubicBezTo>
                    <a:pt x="819" y="396"/>
                    <a:pt x="819" y="264"/>
                    <a:pt x="819" y="264"/>
                  </a:cubicBezTo>
                  <a:cubicBezTo>
                    <a:pt x="819" y="264"/>
                    <a:pt x="634" y="0"/>
                    <a:pt x="317" y="79"/>
                  </a:cubicBezTo>
                  <a:cubicBezTo>
                    <a:pt x="53" y="159"/>
                    <a:pt x="0" y="422"/>
                    <a:pt x="0" y="422"/>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49" name="Freeform 148">
              <a:extLst>
                <a:ext uri="{FF2B5EF4-FFF2-40B4-BE49-F238E27FC236}">
                  <a16:creationId xmlns:a16="http://schemas.microsoft.com/office/drawing/2014/main" id="{422BF9A5-6C6D-6643-A2D8-B7A5BC7203AE}"/>
                </a:ext>
              </a:extLst>
            </p:cNvPr>
            <p:cNvSpPr>
              <a:spLocks noChangeArrowheads="1"/>
            </p:cNvSpPr>
            <p:nvPr/>
          </p:nvSpPr>
          <p:spPr bwMode="auto">
            <a:xfrm>
              <a:off x="9174640" y="3142910"/>
              <a:ext cx="95194" cy="90661"/>
            </a:xfrm>
            <a:custGeom>
              <a:avLst/>
              <a:gdLst>
                <a:gd name="T0" fmla="*/ 0 w 555"/>
                <a:gd name="T1" fmla="*/ 265 h 530"/>
                <a:gd name="T2" fmla="*/ 0 w 555"/>
                <a:gd name="T3" fmla="*/ 265 h 530"/>
                <a:gd name="T4" fmla="*/ 264 w 555"/>
                <a:gd name="T5" fmla="*/ 529 h 530"/>
                <a:gd name="T6" fmla="*/ 554 w 555"/>
                <a:gd name="T7" fmla="*/ 265 h 530"/>
                <a:gd name="T8" fmla="*/ 264 w 555"/>
                <a:gd name="T9" fmla="*/ 0 h 530"/>
                <a:gd name="T10" fmla="*/ 0 w 555"/>
                <a:gd name="T11" fmla="*/ 265 h 530"/>
              </a:gdLst>
              <a:ahLst/>
              <a:cxnLst>
                <a:cxn ang="0">
                  <a:pos x="T0" y="T1"/>
                </a:cxn>
                <a:cxn ang="0">
                  <a:pos x="T2" y="T3"/>
                </a:cxn>
                <a:cxn ang="0">
                  <a:pos x="T4" y="T5"/>
                </a:cxn>
                <a:cxn ang="0">
                  <a:pos x="T6" y="T7"/>
                </a:cxn>
                <a:cxn ang="0">
                  <a:pos x="T8" y="T9"/>
                </a:cxn>
                <a:cxn ang="0">
                  <a:pos x="T10" y="T11"/>
                </a:cxn>
              </a:cxnLst>
              <a:rect l="0" t="0" r="r" b="b"/>
              <a:pathLst>
                <a:path w="555" h="530">
                  <a:moveTo>
                    <a:pt x="0" y="265"/>
                  </a:moveTo>
                  <a:lnTo>
                    <a:pt x="0" y="265"/>
                  </a:lnTo>
                  <a:cubicBezTo>
                    <a:pt x="0" y="397"/>
                    <a:pt x="131" y="529"/>
                    <a:pt x="264" y="529"/>
                  </a:cubicBezTo>
                  <a:cubicBezTo>
                    <a:pt x="422" y="529"/>
                    <a:pt x="554" y="397"/>
                    <a:pt x="554" y="265"/>
                  </a:cubicBezTo>
                  <a:cubicBezTo>
                    <a:pt x="554" y="133"/>
                    <a:pt x="422" y="0"/>
                    <a:pt x="264" y="0"/>
                  </a:cubicBezTo>
                  <a:cubicBezTo>
                    <a:pt x="131" y="0"/>
                    <a:pt x="0" y="133"/>
                    <a:pt x="0" y="265"/>
                  </a:cubicBezTo>
                </a:path>
              </a:pathLst>
            </a:custGeom>
            <a:solidFill>
              <a:srgbClr val="21212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50" name="Freeform 149">
              <a:extLst>
                <a:ext uri="{FF2B5EF4-FFF2-40B4-BE49-F238E27FC236}">
                  <a16:creationId xmlns:a16="http://schemas.microsoft.com/office/drawing/2014/main" id="{538B3B6B-CA26-5646-B022-99FA1D0D5A56}"/>
                </a:ext>
              </a:extLst>
            </p:cNvPr>
            <p:cNvSpPr>
              <a:spLocks noChangeArrowheads="1"/>
            </p:cNvSpPr>
            <p:nvPr/>
          </p:nvSpPr>
          <p:spPr bwMode="auto">
            <a:xfrm>
              <a:off x="8917013" y="3115712"/>
              <a:ext cx="131458" cy="113326"/>
            </a:xfrm>
            <a:custGeom>
              <a:avLst/>
              <a:gdLst>
                <a:gd name="T0" fmla="*/ 766 w 767"/>
                <a:gd name="T1" fmla="*/ 475 h 661"/>
                <a:gd name="T2" fmla="*/ 766 w 767"/>
                <a:gd name="T3" fmla="*/ 475 h 661"/>
                <a:gd name="T4" fmla="*/ 343 w 767"/>
                <a:gd name="T5" fmla="*/ 53 h 661"/>
                <a:gd name="T6" fmla="*/ 26 w 767"/>
                <a:gd name="T7" fmla="*/ 264 h 661"/>
                <a:gd name="T8" fmla="*/ 106 w 767"/>
                <a:gd name="T9" fmla="*/ 529 h 661"/>
                <a:gd name="T10" fmla="*/ 528 w 767"/>
                <a:gd name="T11" fmla="*/ 660 h 661"/>
                <a:gd name="T12" fmla="*/ 766 w 767"/>
                <a:gd name="T13" fmla="*/ 475 h 661"/>
              </a:gdLst>
              <a:ahLst/>
              <a:cxnLst>
                <a:cxn ang="0">
                  <a:pos x="T0" y="T1"/>
                </a:cxn>
                <a:cxn ang="0">
                  <a:pos x="T2" y="T3"/>
                </a:cxn>
                <a:cxn ang="0">
                  <a:pos x="T4" y="T5"/>
                </a:cxn>
                <a:cxn ang="0">
                  <a:pos x="T6" y="T7"/>
                </a:cxn>
                <a:cxn ang="0">
                  <a:pos x="T8" y="T9"/>
                </a:cxn>
                <a:cxn ang="0">
                  <a:pos x="T10" y="T11"/>
                </a:cxn>
                <a:cxn ang="0">
                  <a:pos x="T12" y="T13"/>
                </a:cxn>
              </a:cxnLst>
              <a:rect l="0" t="0" r="r" b="b"/>
              <a:pathLst>
                <a:path w="767" h="661">
                  <a:moveTo>
                    <a:pt x="766" y="475"/>
                  </a:moveTo>
                  <a:lnTo>
                    <a:pt x="766" y="475"/>
                  </a:lnTo>
                  <a:cubicBezTo>
                    <a:pt x="766" y="475"/>
                    <a:pt x="740" y="80"/>
                    <a:pt x="343" y="53"/>
                  </a:cubicBezTo>
                  <a:cubicBezTo>
                    <a:pt x="106" y="0"/>
                    <a:pt x="26" y="264"/>
                    <a:pt x="26" y="264"/>
                  </a:cubicBezTo>
                  <a:cubicBezTo>
                    <a:pt x="26" y="264"/>
                    <a:pt x="0" y="449"/>
                    <a:pt x="106" y="529"/>
                  </a:cubicBezTo>
                  <a:cubicBezTo>
                    <a:pt x="212" y="608"/>
                    <a:pt x="370" y="660"/>
                    <a:pt x="528" y="660"/>
                  </a:cubicBezTo>
                  <a:cubicBezTo>
                    <a:pt x="660" y="634"/>
                    <a:pt x="766" y="475"/>
                    <a:pt x="766" y="475"/>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51" name="Freeform 150">
              <a:extLst>
                <a:ext uri="{FF2B5EF4-FFF2-40B4-BE49-F238E27FC236}">
                  <a16:creationId xmlns:a16="http://schemas.microsoft.com/office/drawing/2014/main" id="{9F9B1F31-3206-7C42-A582-A0DC73EF2DDC}"/>
                </a:ext>
              </a:extLst>
            </p:cNvPr>
            <p:cNvSpPr>
              <a:spLocks noChangeArrowheads="1"/>
            </p:cNvSpPr>
            <p:nvPr/>
          </p:nvSpPr>
          <p:spPr bwMode="auto">
            <a:xfrm>
              <a:off x="8953278" y="3129311"/>
              <a:ext cx="90661" cy="90661"/>
            </a:xfrm>
            <a:custGeom>
              <a:avLst/>
              <a:gdLst>
                <a:gd name="T0" fmla="*/ 0 w 529"/>
                <a:gd name="T1" fmla="*/ 263 h 529"/>
                <a:gd name="T2" fmla="*/ 0 w 529"/>
                <a:gd name="T3" fmla="*/ 263 h 529"/>
                <a:gd name="T4" fmla="*/ 263 w 529"/>
                <a:gd name="T5" fmla="*/ 528 h 529"/>
                <a:gd name="T6" fmla="*/ 528 w 529"/>
                <a:gd name="T7" fmla="*/ 263 h 529"/>
                <a:gd name="T8" fmla="*/ 263 w 529"/>
                <a:gd name="T9" fmla="*/ 0 h 529"/>
                <a:gd name="T10" fmla="*/ 0 w 529"/>
                <a:gd name="T11" fmla="*/ 263 h 529"/>
              </a:gdLst>
              <a:ahLst/>
              <a:cxnLst>
                <a:cxn ang="0">
                  <a:pos x="T0" y="T1"/>
                </a:cxn>
                <a:cxn ang="0">
                  <a:pos x="T2" y="T3"/>
                </a:cxn>
                <a:cxn ang="0">
                  <a:pos x="T4" y="T5"/>
                </a:cxn>
                <a:cxn ang="0">
                  <a:pos x="T6" y="T7"/>
                </a:cxn>
                <a:cxn ang="0">
                  <a:pos x="T8" y="T9"/>
                </a:cxn>
                <a:cxn ang="0">
                  <a:pos x="T10" y="T11"/>
                </a:cxn>
              </a:cxnLst>
              <a:rect l="0" t="0" r="r" b="b"/>
              <a:pathLst>
                <a:path w="529" h="529">
                  <a:moveTo>
                    <a:pt x="0" y="263"/>
                  </a:moveTo>
                  <a:lnTo>
                    <a:pt x="0" y="263"/>
                  </a:lnTo>
                  <a:cubicBezTo>
                    <a:pt x="0" y="422"/>
                    <a:pt x="105" y="528"/>
                    <a:pt x="263" y="528"/>
                  </a:cubicBezTo>
                  <a:cubicBezTo>
                    <a:pt x="396" y="528"/>
                    <a:pt x="528" y="422"/>
                    <a:pt x="528" y="263"/>
                  </a:cubicBezTo>
                  <a:cubicBezTo>
                    <a:pt x="528" y="132"/>
                    <a:pt x="396" y="0"/>
                    <a:pt x="263" y="0"/>
                  </a:cubicBezTo>
                  <a:cubicBezTo>
                    <a:pt x="105" y="0"/>
                    <a:pt x="0" y="132"/>
                    <a:pt x="0" y="263"/>
                  </a:cubicBezTo>
                </a:path>
              </a:pathLst>
            </a:custGeom>
            <a:solidFill>
              <a:srgbClr val="21212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52" name="Freeform 151">
              <a:extLst>
                <a:ext uri="{FF2B5EF4-FFF2-40B4-BE49-F238E27FC236}">
                  <a16:creationId xmlns:a16="http://schemas.microsoft.com/office/drawing/2014/main" id="{DE310050-C653-154B-9FBA-4EEF3AEE3E2A}"/>
                </a:ext>
              </a:extLst>
            </p:cNvPr>
            <p:cNvSpPr>
              <a:spLocks noChangeArrowheads="1"/>
            </p:cNvSpPr>
            <p:nvPr/>
          </p:nvSpPr>
          <p:spPr bwMode="auto">
            <a:xfrm>
              <a:off x="9151975" y="3074915"/>
              <a:ext cx="154123" cy="31731"/>
            </a:xfrm>
            <a:custGeom>
              <a:avLst/>
              <a:gdLst>
                <a:gd name="T0" fmla="*/ 52 w 898"/>
                <a:gd name="T1" fmla="*/ 132 h 185"/>
                <a:gd name="T2" fmla="*/ 52 w 898"/>
                <a:gd name="T3" fmla="*/ 132 h 185"/>
                <a:gd name="T4" fmla="*/ 79 w 898"/>
                <a:gd name="T5" fmla="*/ 132 h 185"/>
                <a:gd name="T6" fmla="*/ 132 w 898"/>
                <a:gd name="T7" fmla="*/ 132 h 185"/>
                <a:gd name="T8" fmla="*/ 184 w 898"/>
                <a:gd name="T9" fmla="*/ 132 h 185"/>
                <a:gd name="T10" fmla="*/ 237 w 898"/>
                <a:gd name="T11" fmla="*/ 132 h 185"/>
                <a:gd name="T12" fmla="*/ 317 w 898"/>
                <a:gd name="T13" fmla="*/ 132 h 185"/>
                <a:gd name="T14" fmla="*/ 369 w 898"/>
                <a:gd name="T15" fmla="*/ 105 h 185"/>
                <a:gd name="T16" fmla="*/ 396 w 898"/>
                <a:gd name="T17" fmla="*/ 105 h 185"/>
                <a:gd name="T18" fmla="*/ 396 w 898"/>
                <a:gd name="T19" fmla="*/ 105 h 185"/>
                <a:gd name="T20" fmla="*/ 422 w 898"/>
                <a:gd name="T21" fmla="*/ 105 h 185"/>
                <a:gd name="T22" fmla="*/ 448 w 898"/>
                <a:gd name="T23" fmla="*/ 105 h 185"/>
                <a:gd name="T24" fmla="*/ 502 w 898"/>
                <a:gd name="T25" fmla="*/ 105 h 185"/>
                <a:gd name="T26" fmla="*/ 528 w 898"/>
                <a:gd name="T27" fmla="*/ 132 h 185"/>
                <a:gd name="T28" fmla="*/ 607 w 898"/>
                <a:gd name="T29" fmla="*/ 132 h 185"/>
                <a:gd name="T30" fmla="*/ 686 w 898"/>
                <a:gd name="T31" fmla="*/ 132 h 185"/>
                <a:gd name="T32" fmla="*/ 739 w 898"/>
                <a:gd name="T33" fmla="*/ 158 h 185"/>
                <a:gd name="T34" fmla="*/ 819 w 898"/>
                <a:gd name="T35" fmla="*/ 184 h 185"/>
                <a:gd name="T36" fmla="*/ 871 w 898"/>
                <a:gd name="T37" fmla="*/ 184 h 185"/>
                <a:gd name="T38" fmla="*/ 871 w 898"/>
                <a:gd name="T39" fmla="*/ 184 h 185"/>
                <a:gd name="T40" fmla="*/ 897 w 898"/>
                <a:gd name="T41" fmla="*/ 184 h 185"/>
                <a:gd name="T42" fmla="*/ 897 w 898"/>
                <a:gd name="T43" fmla="*/ 132 h 185"/>
                <a:gd name="T44" fmla="*/ 845 w 898"/>
                <a:gd name="T45" fmla="*/ 132 h 185"/>
                <a:gd name="T46" fmla="*/ 765 w 898"/>
                <a:gd name="T47" fmla="*/ 78 h 185"/>
                <a:gd name="T48" fmla="*/ 686 w 898"/>
                <a:gd name="T49" fmla="*/ 52 h 185"/>
                <a:gd name="T50" fmla="*/ 634 w 898"/>
                <a:gd name="T51" fmla="*/ 26 h 185"/>
                <a:gd name="T52" fmla="*/ 554 w 898"/>
                <a:gd name="T53" fmla="*/ 26 h 185"/>
                <a:gd name="T54" fmla="*/ 502 w 898"/>
                <a:gd name="T55" fmla="*/ 26 h 185"/>
                <a:gd name="T56" fmla="*/ 475 w 898"/>
                <a:gd name="T57" fmla="*/ 0 h 185"/>
                <a:gd name="T58" fmla="*/ 422 w 898"/>
                <a:gd name="T59" fmla="*/ 0 h 185"/>
                <a:gd name="T60" fmla="*/ 422 w 898"/>
                <a:gd name="T61" fmla="*/ 0 h 185"/>
                <a:gd name="T62" fmla="*/ 396 w 898"/>
                <a:gd name="T63" fmla="*/ 0 h 185"/>
                <a:gd name="T64" fmla="*/ 369 w 898"/>
                <a:gd name="T65" fmla="*/ 0 h 185"/>
                <a:gd name="T66" fmla="*/ 290 w 898"/>
                <a:gd name="T67" fmla="*/ 0 h 185"/>
                <a:gd name="T68" fmla="*/ 211 w 898"/>
                <a:gd name="T69" fmla="*/ 26 h 185"/>
                <a:gd name="T70" fmla="*/ 158 w 898"/>
                <a:gd name="T71" fmla="*/ 26 h 185"/>
                <a:gd name="T72" fmla="*/ 105 w 898"/>
                <a:gd name="T73" fmla="*/ 52 h 185"/>
                <a:gd name="T74" fmla="*/ 52 w 898"/>
                <a:gd name="T75" fmla="*/ 78 h 185"/>
                <a:gd name="T76" fmla="*/ 26 w 898"/>
                <a:gd name="T77" fmla="*/ 78 h 185"/>
                <a:gd name="T78" fmla="*/ 0 w 898"/>
                <a:gd name="T79" fmla="*/ 132 h 185"/>
                <a:gd name="T80" fmla="*/ 52 w 898"/>
                <a:gd name="T81" fmla="*/ 13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98" h="185">
                  <a:moveTo>
                    <a:pt x="52" y="132"/>
                  </a:moveTo>
                  <a:lnTo>
                    <a:pt x="52" y="132"/>
                  </a:lnTo>
                  <a:cubicBezTo>
                    <a:pt x="52" y="132"/>
                    <a:pt x="52" y="132"/>
                    <a:pt x="79" y="132"/>
                  </a:cubicBezTo>
                  <a:cubicBezTo>
                    <a:pt x="105" y="132"/>
                    <a:pt x="105" y="132"/>
                    <a:pt x="132" y="132"/>
                  </a:cubicBezTo>
                  <a:cubicBezTo>
                    <a:pt x="132" y="132"/>
                    <a:pt x="158" y="132"/>
                    <a:pt x="184" y="132"/>
                  </a:cubicBezTo>
                  <a:cubicBezTo>
                    <a:pt x="184" y="132"/>
                    <a:pt x="211" y="132"/>
                    <a:pt x="237" y="132"/>
                  </a:cubicBezTo>
                  <a:cubicBezTo>
                    <a:pt x="263" y="132"/>
                    <a:pt x="290" y="132"/>
                    <a:pt x="317" y="132"/>
                  </a:cubicBezTo>
                  <a:cubicBezTo>
                    <a:pt x="343" y="132"/>
                    <a:pt x="343" y="105"/>
                    <a:pt x="369" y="105"/>
                  </a:cubicBezTo>
                  <a:cubicBezTo>
                    <a:pt x="396" y="105"/>
                    <a:pt x="396" y="105"/>
                    <a:pt x="396" y="105"/>
                  </a:cubicBezTo>
                  <a:lnTo>
                    <a:pt x="396" y="105"/>
                  </a:lnTo>
                  <a:cubicBezTo>
                    <a:pt x="422" y="105"/>
                    <a:pt x="422" y="105"/>
                    <a:pt x="422" y="105"/>
                  </a:cubicBezTo>
                  <a:cubicBezTo>
                    <a:pt x="448" y="105"/>
                    <a:pt x="448" y="105"/>
                    <a:pt x="448" y="105"/>
                  </a:cubicBezTo>
                  <a:cubicBezTo>
                    <a:pt x="502" y="105"/>
                    <a:pt x="502" y="105"/>
                    <a:pt x="502" y="105"/>
                  </a:cubicBezTo>
                  <a:lnTo>
                    <a:pt x="528" y="132"/>
                  </a:lnTo>
                  <a:cubicBezTo>
                    <a:pt x="554" y="132"/>
                    <a:pt x="580" y="132"/>
                    <a:pt x="607" y="132"/>
                  </a:cubicBezTo>
                  <a:cubicBezTo>
                    <a:pt x="634" y="132"/>
                    <a:pt x="660" y="132"/>
                    <a:pt x="686" y="132"/>
                  </a:cubicBezTo>
                  <a:cubicBezTo>
                    <a:pt x="686" y="158"/>
                    <a:pt x="713" y="158"/>
                    <a:pt x="739" y="158"/>
                  </a:cubicBezTo>
                  <a:cubicBezTo>
                    <a:pt x="765" y="158"/>
                    <a:pt x="819" y="184"/>
                    <a:pt x="819" y="184"/>
                  </a:cubicBezTo>
                  <a:cubicBezTo>
                    <a:pt x="845" y="184"/>
                    <a:pt x="871" y="184"/>
                    <a:pt x="871" y="184"/>
                  </a:cubicBezTo>
                  <a:lnTo>
                    <a:pt x="871" y="184"/>
                  </a:lnTo>
                  <a:lnTo>
                    <a:pt x="897" y="184"/>
                  </a:lnTo>
                  <a:cubicBezTo>
                    <a:pt x="897" y="158"/>
                    <a:pt x="897" y="158"/>
                    <a:pt x="897" y="132"/>
                  </a:cubicBezTo>
                  <a:cubicBezTo>
                    <a:pt x="897" y="132"/>
                    <a:pt x="871" y="132"/>
                    <a:pt x="845" y="132"/>
                  </a:cubicBezTo>
                  <a:cubicBezTo>
                    <a:pt x="819" y="105"/>
                    <a:pt x="792" y="105"/>
                    <a:pt x="765" y="78"/>
                  </a:cubicBezTo>
                  <a:cubicBezTo>
                    <a:pt x="739" y="78"/>
                    <a:pt x="713" y="78"/>
                    <a:pt x="686" y="52"/>
                  </a:cubicBezTo>
                  <a:cubicBezTo>
                    <a:pt x="686" y="52"/>
                    <a:pt x="660" y="52"/>
                    <a:pt x="634" y="26"/>
                  </a:cubicBezTo>
                  <a:cubicBezTo>
                    <a:pt x="607" y="26"/>
                    <a:pt x="580" y="26"/>
                    <a:pt x="554" y="26"/>
                  </a:cubicBezTo>
                  <a:cubicBezTo>
                    <a:pt x="528" y="26"/>
                    <a:pt x="528" y="26"/>
                    <a:pt x="502" y="26"/>
                  </a:cubicBezTo>
                  <a:cubicBezTo>
                    <a:pt x="475" y="0"/>
                    <a:pt x="475" y="0"/>
                    <a:pt x="475" y="0"/>
                  </a:cubicBezTo>
                  <a:cubicBezTo>
                    <a:pt x="422" y="0"/>
                    <a:pt x="422" y="0"/>
                    <a:pt x="422" y="0"/>
                  </a:cubicBezTo>
                  <a:lnTo>
                    <a:pt x="422" y="0"/>
                  </a:lnTo>
                  <a:cubicBezTo>
                    <a:pt x="396" y="0"/>
                    <a:pt x="396" y="0"/>
                    <a:pt x="396" y="0"/>
                  </a:cubicBezTo>
                  <a:cubicBezTo>
                    <a:pt x="369" y="0"/>
                    <a:pt x="369" y="0"/>
                    <a:pt x="369" y="0"/>
                  </a:cubicBezTo>
                  <a:cubicBezTo>
                    <a:pt x="343" y="0"/>
                    <a:pt x="317" y="0"/>
                    <a:pt x="290" y="0"/>
                  </a:cubicBezTo>
                  <a:cubicBezTo>
                    <a:pt x="263" y="0"/>
                    <a:pt x="237" y="0"/>
                    <a:pt x="211" y="26"/>
                  </a:cubicBezTo>
                  <a:cubicBezTo>
                    <a:pt x="211" y="26"/>
                    <a:pt x="184" y="26"/>
                    <a:pt x="158" y="26"/>
                  </a:cubicBezTo>
                  <a:cubicBezTo>
                    <a:pt x="132" y="26"/>
                    <a:pt x="105" y="26"/>
                    <a:pt x="105" y="52"/>
                  </a:cubicBezTo>
                  <a:cubicBezTo>
                    <a:pt x="79" y="52"/>
                    <a:pt x="79" y="52"/>
                    <a:pt x="52" y="78"/>
                  </a:cubicBezTo>
                  <a:cubicBezTo>
                    <a:pt x="26" y="78"/>
                    <a:pt x="26" y="78"/>
                    <a:pt x="26" y="78"/>
                  </a:cubicBezTo>
                  <a:cubicBezTo>
                    <a:pt x="0" y="105"/>
                    <a:pt x="0" y="105"/>
                    <a:pt x="0" y="132"/>
                  </a:cubicBezTo>
                  <a:cubicBezTo>
                    <a:pt x="26" y="132"/>
                    <a:pt x="26" y="158"/>
                    <a:pt x="52" y="132"/>
                  </a:cubicBezTo>
                </a:path>
              </a:pathLst>
            </a:custGeom>
            <a:solidFill>
              <a:srgbClr val="21212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53" name="Freeform 152">
              <a:extLst>
                <a:ext uri="{FF2B5EF4-FFF2-40B4-BE49-F238E27FC236}">
                  <a16:creationId xmlns:a16="http://schemas.microsoft.com/office/drawing/2014/main" id="{77B9B611-5A45-2340-A8AF-EB984E17EA26}"/>
                </a:ext>
              </a:extLst>
            </p:cNvPr>
            <p:cNvSpPr>
              <a:spLocks noChangeArrowheads="1"/>
            </p:cNvSpPr>
            <p:nvPr/>
          </p:nvSpPr>
          <p:spPr bwMode="auto">
            <a:xfrm>
              <a:off x="8912480" y="3047716"/>
              <a:ext cx="145057" cy="54396"/>
            </a:xfrm>
            <a:custGeom>
              <a:avLst/>
              <a:gdLst>
                <a:gd name="T0" fmla="*/ 845 w 846"/>
                <a:gd name="T1" fmla="*/ 264 h 318"/>
                <a:gd name="T2" fmla="*/ 845 w 846"/>
                <a:gd name="T3" fmla="*/ 264 h 318"/>
                <a:gd name="T4" fmla="*/ 818 w 846"/>
                <a:gd name="T5" fmla="*/ 237 h 318"/>
                <a:gd name="T6" fmla="*/ 792 w 846"/>
                <a:gd name="T7" fmla="*/ 185 h 318"/>
                <a:gd name="T8" fmla="*/ 740 w 846"/>
                <a:gd name="T9" fmla="*/ 159 h 318"/>
                <a:gd name="T10" fmla="*/ 607 w 846"/>
                <a:gd name="T11" fmla="*/ 79 h 318"/>
                <a:gd name="T12" fmla="*/ 423 w 846"/>
                <a:gd name="T13" fmla="*/ 0 h 318"/>
                <a:gd name="T14" fmla="*/ 343 w 846"/>
                <a:gd name="T15" fmla="*/ 0 h 318"/>
                <a:gd name="T16" fmla="*/ 238 w 846"/>
                <a:gd name="T17" fmla="*/ 26 h 318"/>
                <a:gd name="T18" fmla="*/ 158 w 846"/>
                <a:gd name="T19" fmla="*/ 79 h 318"/>
                <a:gd name="T20" fmla="*/ 106 w 846"/>
                <a:gd name="T21" fmla="*/ 132 h 318"/>
                <a:gd name="T22" fmla="*/ 26 w 846"/>
                <a:gd name="T23" fmla="*/ 211 h 318"/>
                <a:gd name="T24" fmla="*/ 0 w 846"/>
                <a:gd name="T25" fmla="*/ 237 h 318"/>
                <a:gd name="T26" fmla="*/ 26 w 846"/>
                <a:gd name="T27" fmla="*/ 291 h 318"/>
                <a:gd name="T28" fmla="*/ 52 w 846"/>
                <a:gd name="T29" fmla="*/ 264 h 318"/>
                <a:gd name="T30" fmla="*/ 79 w 846"/>
                <a:gd name="T31" fmla="*/ 237 h 318"/>
                <a:gd name="T32" fmla="*/ 132 w 846"/>
                <a:gd name="T33" fmla="*/ 185 h 318"/>
                <a:gd name="T34" fmla="*/ 211 w 846"/>
                <a:gd name="T35" fmla="*/ 132 h 318"/>
                <a:gd name="T36" fmla="*/ 264 w 846"/>
                <a:gd name="T37" fmla="*/ 105 h 318"/>
                <a:gd name="T38" fmla="*/ 343 w 846"/>
                <a:gd name="T39" fmla="*/ 105 h 318"/>
                <a:gd name="T40" fmla="*/ 423 w 846"/>
                <a:gd name="T41" fmla="*/ 105 h 318"/>
                <a:gd name="T42" fmla="*/ 554 w 846"/>
                <a:gd name="T43" fmla="*/ 159 h 318"/>
                <a:gd name="T44" fmla="*/ 686 w 846"/>
                <a:gd name="T45" fmla="*/ 237 h 318"/>
                <a:gd name="T46" fmla="*/ 766 w 846"/>
                <a:gd name="T47" fmla="*/ 291 h 318"/>
                <a:gd name="T48" fmla="*/ 818 w 846"/>
                <a:gd name="T49" fmla="*/ 317 h 318"/>
                <a:gd name="T50" fmla="*/ 818 w 846"/>
                <a:gd name="T51" fmla="*/ 317 h 318"/>
                <a:gd name="T52" fmla="*/ 845 w 846"/>
                <a:gd name="T53" fmla="*/ 291 h 318"/>
                <a:gd name="T54" fmla="*/ 845 w 846"/>
                <a:gd name="T55" fmla="*/ 26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46" h="318">
                  <a:moveTo>
                    <a:pt x="845" y="264"/>
                  </a:moveTo>
                  <a:lnTo>
                    <a:pt x="845" y="264"/>
                  </a:lnTo>
                  <a:cubicBezTo>
                    <a:pt x="845" y="264"/>
                    <a:pt x="845" y="264"/>
                    <a:pt x="818" y="237"/>
                  </a:cubicBezTo>
                  <a:cubicBezTo>
                    <a:pt x="818" y="211"/>
                    <a:pt x="818" y="211"/>
                    <a:pt x="792" y="185"/>
                  </a:cubicBezTo>
                  <a:cubicBezTo>
                    <a:pt x="792" y="185"/>
                    <a:pt x="766" y="159"/>
                    <a:pt x="740" y="159"/>
                  </a:cubicBezTo>
                  <a:cubicBezTo>
                    <a:pt x="713" y="132"/>
                    <a:pt x="660" y="105"/>
                    <a:pt x="607" y="79"/>
                  </a:cubicBezTo>
                  <a:cubicBezTo>
                    <a:pt x="554" y="53"/>
                    <a:pt x="501" y="26"/>
                    <a:pt x="423" y="0"/>
                  </a:cubicBezTo>
                  <a:cubicBezTo>
                    <a:pt x="396" y="0"/>
                    <a:pt x="369" y="0"/>
                    <a:pt x="343" y="0"/>
                  </a:cubicBezTo>
                  <a:cubicBezTo>
                    <a:pt x="317" y="26"/>
                    <a:pt x="264" y="26"/>
                    <a:pt x="238" y="26"/>
                  </a:cubicBezTo>
                  <a:cubicBezTo>
                    <a:pt x="211" y="53"/>
                    <a:pt x="184" y="53"/>
                    <a:pt x="158" y="79"/>
                  </a:cubicBezTo>
                  <a:cubicBezTo>
                    <a:pt x="132" y="79"/>
                    <a:pt x="106" y="105"/>
                    <a:pt x="106" y="132"/>
                  </a:cubicBezTo>
                  <a:cubicBezTo>
                    <a:pt x="52" y="159"/>
                    <a:pt x="26" y="185"/>
                    <a:pt x="26" y="211"/>
                  </a:cubicBezTo>
                  <a:cubicBezTo>
                    <a:pt x="0" y="237"/>
                    <a:pt x="0" y="237"/>
                    <a:pt x="0" y="237"/>
                  </a:cubicBezTo>
                  <a:cubicBezTo>
                    <a:pt x="0" y="264"/>
                    <a:pt x="0" y="291"/>
                    <a:pt x="26" y="291"/>
                  </a:cubicBezTo>
                  <a:cubicBezTo>
                    <a:pt x="26" y="291"/>
                    <a:pt x="52" y="291"/>
                    <a:pt x="52" y="264"/>
                  </a:cubicBezTo>
                  <a:cubicBezTo>
                    <a:pt x="52" y="264"/>
                    <a:pt x="52" y="264"/>
                    <a:pt x="79" y="237"/>
                  </a:cubicBezTo>
                  <a:cubicBezTo>
                    <a:pt x="79" y="237"/>
                    <a:pt x="106" y="211"/>
                    <a:pt x="132" y="185"/>
                  </a:cubicBezTo>
                  <a:cubicBezTo>
                    <a:pt x="158" y="159"/>
                    <a:pt x="184" y="159"/>
                    <a:pt x="211" y="132"/>
                  </a:cubicBezTo>
                  <a:cubicBezTo>
                    <a:pt x="211" y="132"/>
                    <a:pt x="238" y="132"/>
                    <a:pt x="264" y="105"/>
                  </a:cubicBezTo>
                  <a:cubicBezTo>
                    <a:pt x="290" y="105"/>
                    <a:pt x="317" y="105"/>
                    <a:pt x="343" y="105"/>
                  </a:cubicBezTo>
                  <a:cubicBezTo>
                    <a:pt x="369" y="105"/>
                    <a:pt x="396" y="105"/>
                    <a:pt x="423" y="105"/>
                  </a:cubicBezTo>
                  <a:cubicBezTo>
                    <a:pt x="475" y="132"/>
                    <a:pt x="528" y="132"/>
                    <a:pt x="554" y="159"/>
                  </a:cubicBezTo>
                  <a:cubicBezTo>
                    <a:pt x="607" y="185"/>
                    <a:pt x="660" y="211"/>
                    <a:pt x="686" y="237"/>
                  </a:cubicBezTo>
                  <a:cubicBezTo>
                    <a:pt x="713" y="264"/>
                    <a:pt x="740" y="291"/>
                    <a:pt x="766" y="291"/>
                  </a:cubicBezTo>
                  <a:cubicBezTo>
                    <a:pt x="792" y="317"/>
                    <a:pt x="818" y="317"/>
                    <a:pt x="818" y="317"/>
                  </a:cubicBezTo>
                  <a:lnTo>
                    <a:pt x="818" y="317"/>
                  </a:lnTo>
                  <a:cubicBezTo>
                    <a:pt x="818" y="317"/>
                    <a:pt x="845" y="317"/>
                    <a:pt x="845" y="291"/>
                  </a:cubicBezTo>
                  <a:lnTo>
                    <a:pt x="845" y="264"/>
                  </a:lnTo>
                </a:path>
              </a:pathLst>
            </a:custGeom>
            <a:solidFill>
              <a:srgbClr val="21212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54" name="Freeform 153">
              <a:extLst>
                <a:ext uri="{FF2B5EF4-FFF2-40B4-BE49-F238E27FC236}">
                  <a16:creationId xmlns:a16="http://schemas.microsoft.com/office/drawing/2014/main" id="{3B7013A2-A0E9-9A48-B589-42C4A255BC68}"/>
                </a:ext>
              </a:extLst>
            </p:cNvPr>
            <p:cNvSpPr>
              <a:spLocks noChangeArrowheads="1"/>
            </p:cNvSpPr>
            <p:nvPr/>
          </p:nvSpPr>
          <p:spPr bwMode="auto">
            <a:xfrm>
              <a:off x="9043183" y="3093047"/>
              <a:ext cx="63462" cy="244784"/>
            </a:xfrm>
            <a:custGeom>
              <a:avLst/>
              <a:gdLst>
                <a:gd name="T0" fmla="*/ 317 w 370"/>
                <a:gd name="T1" fmla="*/ 1426 h 1427"/>
                <a:gd name="T2" fmla="*/ 317 w 370"/>
                <a:gd name="T3" fmla="*/ 1426 h 1427"/>
                <a:gd name="T4" fmla="*/ 343 w 370"/>
                <a:gd name="T5" fmla="*/ 1374 h 1427"/>
                <a:gd name="T6" fmla="*/ 79 w 370"/>
                <a:gd name="T7" fmla="*/ 1163 h 1427"/>
                <a:gd name="T8" fmla="*/ 132 w 370"/>
                <a:gd name="T9" fmla="*/ 1109 h 1427"/>
                <a:gd name="T10" fmla="*/ 317 w 370"/>
                <a:gd name="T11" fmla="*/ 1163 h 1427"/>
                <a:gd name="T12" fmla="*/ 369 w 370"/>
                <a:gd name="T13" fmla="*/ 1189 h 1427"/>
                <a:gd name="T14" fmla="*/ 369 w 370"/>
                <a:gd name="T15" fmla="*/ 423 h 1427"/>
                <a:gd name="T16" fmla="*/ 79 w 370"/>
                <a:gd name="T17" fmla="*/ 0 h 1427"/>
                <a:gd name="T18" fmla="*/ 52 w 370"/>
                <a:gd name="T19" fmla="*/ 53 h 1427"/>
                <a:gd name="T20" fmla="*/ 291 w 370"/>
                <a:gd name="T21" fmla="*/ 423 h 1427"/>
                <a:gd name="T22" fmla="*/ 291 w 370"/>
                <a:gd name="T23" fmla="*/ 1057 h 1427"/>
                <a:gd name="T24" fmla="*/ 132 w 370"/>
                <a:gd name="T25" fmla="*/ 1030 h 1427"/>
                <a:gd name="T26" fmla="*/ 26 w 370"/>
                <a:gd name="T27" fmla="*/ 1136 h 1427"/>
                <a:gd name="T28" fmla="*/ 317 w 370"/>
                <a:gd name="T29" fmla="*/ 1426 h 1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1427">
                  <a:moveTo>
                    <a:pt x="317" y="1426"/>
                  </a:moveTo>
                  <a:lnTo>
                    <a:pt x="317" y="1426"/>
                  </a:lnTo>
                  <a:cubicBezTo>
                    <a:pt x="343" y="1374"/>
                    <a:pt x="343" y="1374"/>
                    <a:pt x="343" y="1374"/>
                  </a:cubicBezTo>
                  <a:cubicBezTo>
                    <a:pt x="211" y="1294"/>
                    <a:pt x="79" y="1189"/>
                    <a:pt x="79" y="1163"/>
                  </a:cubicBezTo>
                  <a:cubicBezTo>
                    <a:pt x="105" y="1136"/>
                    <a:pt x="105" y="1109"/>
                    <a:pt x="132" y="1109"/>
                  </a:cubicBezTo>
                  <a:cubicBezTo>
                    <a:pt x="211" y="1083"/>
                    <a:pt x="291" y="1136"/>
                    <a:pt x="317" y="1163"/>
                  </a:cubicBezTo>
                  <a:cubicBezTo>
                    <a:pt x="369" y="1189"/>
                    <a:pt x="369" y="1189"/>
                    <a:pt x="369" y="1189"/>
                  </a:cubicBezTo>
                  <a:cubicBezTo>
                    <a:pt x="369" y="423"/>
                    <a:pt x="369" y="423"/>
                    <a:pt x="369" y="423"/>
                  </a:cubicBezTo>
                  <a:cubicBezTo>
                    <a:pt x="369" y="212"/>
                    <a:pt x="105" y="0"/>
                    <a:pt x="79" y="0"/>
                  </a:cubicBezTo>
                  <a:cubicBezTo>
                    <a:pt x="52" y="53"/>
                    <a:pt x="52" y="53"/>
                    <a:pt x="52" y="53"/>
                  </a:cubicBezTo>
                  <a:cubicBezTo>
                    <a:pt x="105" y="106"/>
                    <a:pt x="291" y="290"/>
                    <a:pt x="291" y="423"/>
                  </a:cubicBezTo>
                  <a:cubicBezTo>
                    <a:pt x="291" y="1057"/>
                    <a:pt x="291" y="1057"/>
                    <a:pt x="291" y="1057"/>
                  </a:cubicBezTo>
                  <a:cubicBezTo>
                    <a:pt x="263" y="1030"/>
                    <a:pt x="185" y="1004"/>
                    <a:pt x="132" y="1030"/>
                  </a:cubicBezTo>
                  <a:cubicBezTo>
                    <a:pt x="79" y="1057"/>
                    <a:pt x="52" y="1083"/>
                    <a:pt x="26" y="1136"/>
                  </a:cubicBezTo>
                  <a:cubicBezTo>
                    <a:pt x="0" y="1215"/>
                    <a:pt x="158" y="1347"/>
                    <a:pt x="317" y="1426"/>
                  </a:cubicBezTo>
                </a:path>
              </a:pathLst>
            </a:custGeom>
            <a:solidFill>
              <a:srgbClr val="21212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55" name="Freeform 154">
              <a:extLst>
                <a:ext uri="{FF2B5EF4-FFF2-40B4-BE49-F238E27FC236}">
                  <a16:creationId xmlns:a16="http://schemas.microsoft.com/office/drawing/2014/main" id="{7BBD86D7-00FD-C240-A90D-4527DE7F7BDF}"/>
                </a:ext>
              </a:extLst>
            </p:cNvPr>
            <p:cNvSpPr>
              <a:spLocks noChangeArrowheads="1"/>
            </p:cNvSpPr>
            <p:nvPr/>
          </p:nvSpPr>
          <p:spPr bwMode="auto">
            <a:xfrm>
              <a:off x="9038649" y="3332542"/>
              <a:ext cx="149590" cy="67995"/>
            </a:xfrm>
            <a:custGeom>
              <a:avLst/>
              <a:gdLst>
                <a:gd name="T0" fmla="*/ 871 w 872"/>
                <a:gd name="T1" fmla="*/ 0 h 398"/>
                <a:gd name="T2" fmla="*/ 871 w 872"/>
                <a:gd name="T3" fmla="*/ 0 h 398"/>
                <a:gd name="T4" fmla="*/ 448 w 872"/>
                <a:gd name="T5" fmla="*/ 132 h 398"/>
                <a:gd name="T6" fmla="*/ 0 w 872"/>
                <a:gd name="T7" fmla="*/ 80 h 398"/>
                <a:gd name="T8" fmla="*/ 501 w 872"/>
                <a:gd name="T9" fmla="*/ 369 h 398"/>
                <a:gd name="T10" fmla="*/ 871 w 872"/>
                <a:gd name="T11" fmla="*/ 0 h 398"/>
              </a:gdLst>
              <a:ahLst/>
              <a:cxnLst>
                <a:cxn ang="0">
                  <a:pos x="T0" y="T1"/>
                </a:cxn>
                <a:cxn ang="0">
                  <a:pos x="T2" y="T3"/>
                </a:cxn>
                <a:cxn ang="0">
                  <a:pos x="T4" y="T5"/>
                </a:cxn>
                <a:cxn ang="0">
                  <a:pos x="T6" y="T7"/>
                </a:cxn>
                <a:cxn ang="0">
                  <a:pos x="T8" y="T9"/>
                </a:cxn>
                <a:cxn ang="0">
                  <a:pos x="T10" y="T11"/>
                </a:cxn>
              </a:cxnLst>
              <a:rect l="0" t="0" r="r" b="b"/>
              <a:pathLst>
                <a:path w="872" h="398">
                  <a:moveTo>
                    <a:pt x="871" y="0"/>
                  </a:moveTo>
                  <a:lnTo>
                    <a:pt x="871" y="0"/>
                  </a:lnTo>
                  <a:cubicBezTo>
                    <a:pt x="871" y="0"/>
                    <a:pt x="633" y="106"/>
                    <a:pt x="448" y="132"/>
                  </a:cubicBezTo>
                  <a:cubicBezTo>
                    <a:pt x="237" y="158"/>
                    <a:pt x="0" y="80"/>
                    <a:pt x="0" y="80"/>
                  </a:cubicBezTo>
                  <a:cubicBezTo>
                    <a:pt x="0" y="80"/>
                    <a:pt x="184" y="397"/>
                    <a:pt x="501" y="369"/>
                  </a:cubicBezTo>
                  <a:cubicBezTo>
                    <a:pt x="739" y="317"/>
                    <a:pt x="871" y="0"/>
                    <a:pt x="871" y="0"/>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56" name="Freeform 155">
              <a:extLst>
                <a:ext uri="{FF2B5EF4-FFF2-40B4-BE49-F238E27FC236}">
                  <a16:creationId xmlns:a16="http://schemas.microsoft.com/office/drawing/2014/main" id="{1C83EE42-0D40-DF4B-99D5-0F92BBFC6DAC}"/>
                </a:ext>
              </a:extLst>
            </p:cNvPr>
            <p:cNvSpPr>
              <a:spLocks noChangeArrowheads="1"/>
            </p:cNvSpPr>
            <p:nvPr/>
          </p:nvSpPr>
          <p:spPr bwMode="auto">
            <a:xfrm>
              <a:off x="9179173" y="3323476"/>
              <a:ext cx="18132" cy="22665"/>
            </a:xfrm>
            <a:custGeom>
              <a:avLst/>
              <a:gdLst>
                <a:gd name="T0" fmla="*/ 105 w 106"/>
                <a:gd name="T1" fmla="*/ 133 h 134"/>
                <a:gd name="T2" fmla="*/ 105 w 106"/>
                <a:gd name="T3" fmla="*/ 133 h 134"/>
                <a:gd name="T4" fmla="*/ 79 w 106"/>
                <a:gd name="T5" fmla="*/ 27 h 134"/>
                <a:gd name="T6" fmla="*/ 0 w 106"/>
                <a:gd name="T7" fmla="*/ 0 h 134"/>
                <a:gd name="T8" fmla="*/ 105 w 106"/>
                <a:gd name="T9" fmla="*/ 133 h 134"/>
              </a:gdLst>
              <a:ahLst/>
              <a:cxnLst>
                <a:cxn ang="0">
                  <a:pos x="T0" y="T1"/>
                </a:cxn>
                <a:cxn ang="0">
                  <a:pos x="T2" y="T3"/>
                </a:cxn>
                <a:cxn ang="0">
                  <a:pos x="T4" y="T5"/>
                </a:cxn>
                <a:cxn ang="0">
                  <a:pos x="T6" y="T7"/>
                </a:cxn>
                <a:cxn ang="0">
                  <a:pos x="T8" y="T9"/>
                </a:cxn>
              </a:cxnLst>
              <a:rect l="0" t="0" r="r" b="b"/>
              <a:pathLst>
                <a:path w="106" h="134">
                  <a:moveTo>
                    <a:pt x="105" y="133"/>
                  </a:moveTo>
                  <a:lnTo>
                    <a:pt x="105" y="133"/>
                  </a:lnTo>
                  <a:cubicBezTo>
                    <a:pt x="105" y="133"/>
                    <a:pt x="105" y="53"/>
                    <a:pt x="79" y="27"/>
                  </a:cubicBezTo>
                  <a:cubicBezTo>
                    <a:pt x="53" y="0"/>
                    <a:pt x="0" y="0"/>
                    <a:pt x="0" y="0"/>
                  </a:cubicBezTo>
                  <a:lnTo>
                    <a:pt x="105" y="133"/>
                  </a:lnTo>
                </a:path>
              </a:pathLst>
            </a:custGeom>
            <a:solidFill>
              <a:srgbClr val="A4592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57" name="Freeform 156">
              <a:extLst>
                <a:ext uri="{FF2B5EF4-FFF2-40B4-BE49-F238E27FC236}">
                  <a16:creationId xmlns:a16="http://schemas.microsoft.com/office/drawing/2014/main" id="{B20CBC56-0293-7F4E-AC9C-F9318B2B72D6}"/>
                </a:ext>
              </a:extLst>
            </p:cNvPr>
            <p:cNvSpPr>
              <a:spLocks noChangeArrowheads="1"/>
            </p:cNvSpPr>
            <p:nvPr/>
          </p:nvSpPr>
          <p:spPr bwMode="auto">
            <a:xfrm>
              <a:off x="8591390" y="2748536"/>
              <a:ext cx="973091" cy="1307779"/>
            </a:xfrm>
            <a:custGeom>
              <a:avLst/>
              <a:gdLst>
                <a:gd name="T0" fmla="*/ 3194 w 5678"/>
                <a:gd name="T1" fmla="*/ 925 h 7635"/>
                <a:gd name="T2" fmla="*/ 3194 w 5678"/>
                <a:gd name="T3" fmla="*/ 925 h 7635"/>
                <a:gd name="T4" fmla="*/ 4304 w 5678"/>
                <a:gd name="T5" fmla="*/ 2325 h 7635"/>
                <a:gd name="T6" fmla="*/ 3802 w 5678"/>
                <a:gd name="T7" fmla="*/ 4623 h 7635"/>
                <a:gd name="T8" fmla="*/ 4488 w 5678"/>
                <a:gd name="T9" fmla="*/ 7000 h 7635"/>
                <a:gd name="T10" fmla="*/ 5598 w 5678"/>
                <a:gd name="T11" fmla="*/ 6049 h 7635"/>
                <a:gd name="T12" fmla="*/ 4541 w 5678"/>
                <a:gd name="T13" fmla="*/ 4676 h 7635"/>
                <a:gd name="T14" fmla="*/ 5044 w 5678"/>
                <a:gd name="T15" fmla="*/ 2642 h 7635"/>
                <a:gd name="T16" fmla="*/ 3300 w 5678"/>
                <a:gd name="T17" fmla="*/ 687 h 7635"/>
                <a:gd name="T18" fmla="*/ 1636 w 5678"/>
                <a:gd name="T19" fmla="*/ 238 h 7635"/>
                <a:gd name="T20" fmla="*/ 1030 w 5678"/>
                <a:gd name="T21" fmla="*/ 2800 h 7635"/>
                <a:gd name="T22" fmla="*/ 290 w 5678"/>
                <a:gd name="T23" fmla="*/ 4121 h 7635"/>
                <a:gd name="T24" fmla="*/ 871 w 5678"/>
                <a:gd name="T25" fmla="*/ 5733 h 7635"/>
                <a:gd name="T26" fmla="*/ 1267 w 5678"/>
                <a:gd name="T27" fmla="*/ 7370 h 7635"/>
                <a:gd name="T28" fmla="*/ 1926 w 5678"/>
                <a:gd name="T29" fmla="*/ 5310 h 7635"/>
                <a:gd name="T30" fmla="*/ 2217 w 5678"/>
                <a:gd name="T31" fmla="*/ 3777 h 7635"/>
                <a:gd name="T32" fmla="*/ 2191 w 5678"/>
                <a:gd name="T33" fmla="*/ 1269 h 7635"/>
                <a:gd name="T34" fmla="*/ 3194 w 5678"/>
                <a:gd name="T35" fmla="*/ 925 h 7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78" h="7635">
                  <a:moveTo>
                    <a:pt x="3194" y="925"/>
                  </a:moveTo>
                  <a:lnTo>
                    <a:pt x="3194" y="925"/>
                  </a:lnTo>
                  <a:cubicBezTo>
                    <a:pt x="3194" y="925"/>
                    <a:pt x="4356" y="1823"/>
                    <a:pt x="4304" y="2325"/>
                  </a:cubicBezTo>
                  <a:cubicBezTo>
                    <a:pt x="4251" y="2721"/>
                    <a:pt x="4013" y="3725"/>
                    <a:pt x="3802" y="4623"/>
                  </a:cubicBezTo>
                  <a:cubicBezTo>
                    <a:pt x="3591" y="5521"/>
                    <a:pt x="2560" y="5601"/>
                    <a:pt x="4488" y="7000"/>
                  </a:cubicBezTo>
                  <a:cubicBezTo>
                    <a:pt x="5202" y="7529"/>
                    <a:pt x="5677" y="6472"/>
                    <a:pt x="5598" y="6049"/>
                  </a:cubicBezTo>
                  <a:cubicBezTo>
                    <a:pt x="5519" y="5627"/>
                    <a:pt x="4568" y="5389"/>
                    <a:pt x="4541" y="4676"/>
                  </a:cubicBezTo>
                  <a:cubicBezTo>
                    <a:pt x="4541" y="3963"/>
                    <a:pt x="5545" y="4253"/>
                    <a:pt x="5044" y="2642"/>
                  </a:cubicBezTo>
                  <a:cubicBezTo>
                    <a:pt x="4541" y="1057"/>
                    <a:pt x="4356" y="185"/>
                    <a:pt x="3300" y="687"/>
                  </a:cubicBezTo>
                  <a:cubicBezTo>
                    <a:pt x="2719" y="265"/>
                    <a:pt x="1768" y="0"/>
                    <a:pt x="1636" y="238"/>
                  </a:cubicBezTo>
                  <a:cubicBezTo>
                    <a:pt x="1531" y="450"/>
                    <a:pt x="1294" y="1849"/>
                    <a:pt x="1030" y="2800"/>
                  </a:cubicBezTo>
                  <a:cubicBezTo>
                    <a:pt x="819" y="3619"/>
                    <a:pt x="369" y="3593"/>
                    <a:pt x="290" y="4121"/>
                  </a:cubicBezTo>
                  <a:cubicBezTo>
                    <a:pt x="131" y="5178"/>
                    <a:pt x="1214" y="5284"/>
                    <a:pt x="871" y="5733"/>
                  </a:cubicBezTo>
                  <a:cubicBezTo>
                    <a:pt x="263" y="6446"/>
                    <a:pt x="0" y="7027"/>
                    <a:pt x="1267" y="7370"/>
                  </a:cubicBezTo>
                  <a:cubicBezTo>
                    <a:pt x="2217" y="7634"/>
                    <a:pt x="2164" y="6102"/>
                    <a:pt x="1926" y="5310"/>
                  </a:cubicBezTo>
                  <a:cubicBezTo>
                    <a:pt x="1689" y="4544"/>
                    <a:pt x="2587" y="4993"/>
                    <a:pt x="2217" y="3777"/>
                  </a:cubicBezTo>
                  <a:cubicBezTo>
                    <a:pt x="1847" y="2537"/>
                    <a:pt x="1373" y="2035"/>
                    <a:pt x="2191" y="1269"/>
                  </a:cubicBezTo>
                  <a:cubicBezTo>
                    <a:pt x="2719" y="819"/>
                    <a:pt x="3194" y="925"/>
                    <a:pt x="3194" y="925"/>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58" name="Freeform 157">
              <a:extLst>
                <a:ext uri="{FF2B5EF4-FFF2-40B4-BE49-F238E27FC236}">
                  <a16:creationId xmlns:a16="http://schemas.microsoft.com/office/drawing/2014/main" id="{C7D7807B-6D9B-2841-A34A-8F13DE75DC22}"/>
                </a:ext>
              </a:extLst>
            </p:cNvPr>
            <p:cNvSpPr>
              <a:spLocks noChangeArrowheads="1"/>
            </p:cNvSpPr>
            <p:nvPr/>
          </p:nvSpPr>
          <p:spPr bwMode="auto">
            <a:xfrm>
              <a:off x="9156508" y="3129311"/>
              <a:ext cx="140524" cy="67995"/>
            </a:xfrm>
            <a:custGeom>
              <a:avLst/>
              <a:gdLst>
                <a:gd name="T0" fmla="*/ 0 w 820"/>
                <a:gd name="T1" fmla="*/ 395 h 396"/>
                <a:gd name="T2" fmla="*/ 0 w 820"/>
                <a:gd name="T3" fmla="*/ 395 h 396"/>
                <a:gd name="T4" fmla="*/ 26 w 820"/>
                <a:gd name="T5" fmla="*/ 343 h 396"/>
                <a:gd name="T6" fmla="*/ 106 w 820"/>
                <a:gd name="T7" fmla="*/ 263 h 396"/>
                <a:gd name="T8" fmla="*/ 158 w 820"/>
                <a:gd name="T9" fmla="*/ 211 h 396"/>
                <a:gd name="T10" fmla="*/ 211 w 820"/>
                <a:gd name="T11" fmla="*/ 158 h 396"/>
                <a:gd name="T12" fmla="*/ 264 w 820"/>
                <a:gd name="T13" fmla="*/ 158 h 396"/>
                <a:gd name="T14" fmla="*/ 291 w 820"/>
                <a:gd name="T15" fmla="*/ 132 h 396"/>
                <a:gd name="T16" fmla="*/ 370 w 820"/>
                <a:gd name="T17" fmla="*/ 105 h 396"/>
                <a:gd name="T18" fmla="*/ 396 w 820"/>
                <a:gd name="T19" fmla="*/ 105 h 396"/>
                <a:gd name="T20" fmla="*/ 396 w 820"/>
                <a:gd name="T21" fmla="*/ 105 h 396"/>
                <a:gd name="T22" fmla="*/ 449 w 820"/>
                <a:gd name="T23" fmla="*/ 105 h 396"/>
                <a:gd name="T24" fmla="*/ 528 w 820"/>
                <a:gd name="T25" fmla="*/ 132 h 396"/>
                <a:gd name="T26" fmla="*/ 608 w 820"/>
                <a:gd name="T27" fmla="*/ 158 h 396"/>
                <a:gd name="T28" fmla="*/ 687 w 820"/>
                <a:gd name="T29" fmla="*/ 184 h 396"/>
                <a:gd name="T30" fmla="*/ 793 w 820"/>
                <a:gd name="T31" fmla="*/ 237 h 396"/>
                <a:gd name="T32" fmla="*/ 819 w 820"/>
                <a:gd name="T33" fmla="*/ 237 h 396"/>
                <a:gd name="T34" fmla="*/ 793 w 820"/>
                <a:gd name="T35" fmla="*/ 211 h 396"/>
                <a:gd name="T36" fmla="*/ 713 w 820"/>
                <a:gd name="T37" fmla="*/ 132 h 396"/>
                <a:gd name="T38" fmla="*/ 634 w 820"/>
                <a:gd name="T39" fmla="*/ 78 h 396"/>
                <a:gd name="T40" fmla="*/ 554 w 820"/>
                <a:gd name="T41" fmla="*/ 52 h 396"/>
                <a:gd name="T42" fmla="*/ 502 w 820"/>
                <a:gd name="T43" fmla="*/ 26 h 396"/>
                <a:gd name="T44" fmla="*/ 476 w 820"/>
                <a:gd name="T45" fmla="*/ 26 h 396"/>
                <a:gd name="T46" fmla="*/ 422 w 820"/>
                <a:gd name="T47" fmla="*/ 0 h 396"/>
                <a:gd name="T48" fmla="*/ 370 w 820"/>
                <a:gd name="T49" fmla="*/ 0 h 396"/>
                <a:gd name="T50" fmla="*/ 370 w 820"/>
                <a:gd name="T51" fmla="*/ 0 h 396"/>
                <a:gd name="T52" fmla="*/ 237 w 820"/>
                <a:gd name="T53" fmla="*/ 26 h 396"/>
                <a:gd name="T54" fmla="*/ 158 w 820"/>
                <a:gd name="T55" fmla="*/ 78 h 396"/>
                <a:gd name="T56" fmla="*/ 106 w 820"/>
                <a:gd name="T57" fmla="*/ 158 h 396"/>
                <a:gd name="T58" fmla="*/ 53 w 820"/>
                <a:gd name="T59" fmla="*/ 237 h 396"/>
                <a:gd name="T60" fmla="*/ 26 w 820"/>
                <a:gd name="T61" fmla="*/ 343 h 396"/>
                <a:gd name="T62" fmla="*/ 0 w 820"/>
                <a:gd name="T63" fmla="*/ 395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0" h="396">
                  <a:moveTo>
                    <a:pt x="0" y="395"/>
                  </a:moveTo>
                  <a:lnTo>
                    <a:pt x="0" y="395"/>
                  </a:lnTo>
                  <a:cubicBezTo>
                    <a:pt x="0" y="395"/>
                    <a:pt x="26" y="369"/>
                    <a:pt x="26" y="343"/>
                  </a:cubicBezTo>
                  <a:cubicBezTo>
                    <a:pt x="53" y="343"/>
                    <a:pt x="79" y="290"/>
                    <a:pt x="106" y="263"/>
                  </a:cubicBezTo>
                  <a:cubicBezTo>
                    <a:pt x="132" y="237"/>
                    <a:pt x="132" y="237"/>
                    <a:pt x="158" y="211"/>
                  </a:cubicBezTo>
                  <a:cubicBezTo>
                    <a:pt x="185" y="211"/>
                    <a:pt x="211" y="184"/>
                    <a:pt x="211" y="158"/>
                  </a:cubicBezTo>
                  <a:cubicBezTo>
                    <a:pt x="237" y="158"/>
                    <a:pt x="237" y="158"/>
                    <a:pt x="264" y="158"/>
                  </a:cubicBezTo>
                  <a:cubicBezTo>
                    <a:pt x="264" y="132"/>
                    <a:pt x="291" y="132"/>
                    <a:pt x="291" y="132"/>
                  </a:cubicBezTo>
                  <a:cubicBezTo>
                    <a:pt x="317" y="132"/>
                    <a:pt x="343" y="105"/>
                    <a:pt x="370" y="105"/>
                  </a:cubicBezTo>
                  <a:cubicBezTo>
                    <a:pt x="396" y="105"/>
                    <a:pt x="396" y="105"/>
                    <a:pt x="396" y="105"/>
                  </a:cubicBezTo>
                  <a:lnTo>
                    <a:pt x="396" y="105"/>
                  </a:lnTo>
                  <a:cubicBezTo>
                    <a:pt x="422" y="105"/>
                    <a:pt x="422" y="105"/>
                    <a:pt x="449" y="105"/>
                  </a:cubicBezTo>
                  <a:cubicBezTo>
                    <a:pt x="476" y="132"/>
                    <a:pt x="502" y="132"/>
                    <a:pt x="528" y="132"/>
                  </a:cubicBezTo>
                  <a:cubicBezTo>
                    <a:pt x="554" y="132"/>
                    <a:pt x="581" y="158"/>
                    <a:pt x="608" y="158"/>
                  </a:cubicBezTo>
                  <a:cubicBezTo>
                    <a:pt x="634" y="158"/>
                    <a:pt x="660" y="184"/>
                    <a:pt x="687" y="184"/>
                  </a:cubicBezTo>
                  <a:cubicBezTo>
                    <a:pt x="713" y="211"/>
                    <a:pt x="766" y="211"/>
                    <a:pt x="793" y="237"/>
                  </a:cubicBezTo>
                  <a:cubicBezTo>
                    <a:pt x="819" y="237"/>
                    <a:pt x="819" y="237"/>
                    <a:pt x="819" y="237"/>
                  </a:cubicBezTo>
                  <a:cubicBezTo>
                    <a:pt x="819" y="237"/>
                    <a:pt x="819" y="237"/>
                    <a:pt x="793" y="211"/>
                  </a:cubicBezTo>
                  <a:cubicBezTo>
                    <a:pt x="766" y="184"/>
                    <a:pt x="739" y="158"/>
                    <a:pt x="713" y="132"/>
                  </a:cubicBezTo>
                  <a:cubicBezTo>
                    <a:pt x="687" y="105"/>
                    <a:pt x="660" y="105"/>
                    <a:pt x="634" y="78"/>
                  </a:cubicBezTo>
                  <a:cubicBezTo>
                    <a:pt x="608" y="78"/>
                    <a:pt x="581" y="52"/>
                    <a:pt x="554" y="52"/>
                  </a:cubicBezTo>
                  <a:cubicBezTo>
                    <a:pt x="554" y="26"/>
                    <a:pt x="528" y="26"/>
                    <a:pt x="502" y="26"/>
                  </a:cubicBezTo>
                  <a:lnTo>
                    <a:pt x="476" y="26"/>
                  </a:lnTo>
                  <a:cubicBezTo>
                    <a:pt x="449" y="0"/>
                    <a:pt x="422" y="0"/>
                    <a:pt x="422" y="0"/>
                  </a:cubicBezTo>
                  <a:cubicBezTo>
                    <a:pt x="396" y="0"/>
                    <a:pt x="396" y="0"/>
                    <a:pt x="370" y="0"/>
                  </a:cubicBezTo>
                  <a:lnTo>
                    <a:pt x="370" y="0"/>
                  </a:lnTo>
                  <a:cubicBezTo>
                    <a:pt x="317" y="0"/>
                    <a:pt x="291" y="26"/>
                    <a:pt x="237" y="26"/>
                  </a:cubicBezTo>
                  <a:cubicBezTo>
                    <a:pt x="211" y="52"/>
                    <a:pt x="185" y="78"/>
                    <a:pt x="158" y="78"/>
                  </a:cubicBezTo>
                  <a:cubicBezTo>
                    <a:pt x="132" y="105"/>
                    <a:pt x="106" y="132"/>
                    <a:pt x="106" y="158"/>
                  </a:cubicBezTo>
                  <a:cubicBezTo>
                    <a:pt x="79" y="184"/>
                    <a:pt x="79" y="211"/>
                    <a:pt x="53" y="237"/>
                  </a:cubicBezTo>
                  <a:cubicBezTo>
                    <a:pt x="26" y="290"/>
                    <a:pt x="26" y="317"/>
                    <a:pt x="26" y="343"/>
                  </a:cubicBezTo>
                  <a:cubicBezTo>
                    <a:pt x="0" y="369"/>
                    <a:pt x="0" y="395"/>
                    <a:pt x="0" y="395"/>
                  </a:cubicBezTo>
                </a:path>
              </a:pathLst>
            </a:custGeom>
            <a:solidFill>
              <a:srgbClr val="3A221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59" name="Freeform 158">
              <a:extLst>
                <a:ext uri="{FF2B5EF4-FFF2-40B4-BE49-F238E27FC236}">
                  <a16:creationId xmlns:a16="http://schemas.microsoft.com/office/drawing/2014/main" id="{EF3E7C3D-A97D-2F47-B55E-51FB11416193}"/>
                </a:ext>
              </a:extLst>
            </p:cNvPr>
            <p:cNvSpPr>
              <a:spLocks noChangeArrowheads="1"/>
            </p:cNvSpPr>
            <p:nvPr/>
          </p:nvSpPr>
          <p:spPr bwMode="auto">
            <a:xfrm>
              <a:off x="8912480" y="3115712"/>
              <a:ext cx="135991" cy="81595"/>
            </a:xfrm>
            <a:custGeom>
              <a:avLst/>
              <a:gdLst>
                <a:gd name="T0" fmla="*/ 792 w 793"/>
                <a:gd name="T1" fmla="*/ 475 h 476"/>
                <a:gd name="T2" fmla="*/ 792 w 793"/>
                <a:gd name="T3" fmla="*/ 475 h 476"/>
                <a:gd name="T4" fmla="*/ 766 w 793"/>
                <a:gd name="T5" fmla="*/ 291 h 476"/>
                <a:gd name="T6" fmla="*/ 660 w 793"/>
                <a:gd name="T7" fmla="*/ 132 h 476"/>
                <a:gd name="T8" fmla="*/ 475 w 793"/>
                <a:gd name="T9" fmla="*/ 26 h 476"/>
                <a:gd name="T10" fmla="*/ 449 w 793"/>
                <a:gd name="T11" fmla="*/ 26 h 476"/>
                <a:gd name="T12" fmla="*/ 449 w 793"/>
                <a:gd name="T13" fmla="*/ 26 h 476"/>
                <a:gd name="T14" fmla="*/ 423 w 793"/>
                <a:gd name="T15" fmla="*/ 26 h 476"/>
                <a:gd name="T16" fmla="*/ 396 w 793"/>
                <a:gd name="T17" fmla="*/ 26 h 476"/>
                <a:gd name="T18" fmla="*/ 369 w 793"/>
                <a:gd name="T19" fmla="*/ 26 h 476"/>
                <a:gd name="T20" fmla="*/ 264 w 793"/>
                <a:gd name="T21" fmla="*/ 26 h 476"/>
                <a:gd name="T22" fmla="*/ 184 w 793"/>
                <a:gd name="T23" fmla="*/ 80 h 476"/>
                <a:gd name="T24" fmla="*/ 106 w 793"/>
                <a:gd name="T25" fmla="*/ 132 h 476"/>
                <a:gd name="T26" fmla="*/ 26 w 793"/>
                <a:gd name="T27" fmla="*/ 212 h 476"/>
                <a:gd name="T28" fmla="*/ 0 w 793"/>
                <a:gd name="T29" fmla="*/ 264 h 476"/>
                <a:gd name="T30" fmla="*/ 26 w 793"/>
                <a:gd name="T31" fmla="*/ 238 h 476"/>
                <a:gd name="T32" fmla="*/ 132 w 793"/>
                <a:gd name="T33" fmla="*/ 185 h 476"/>
                <a:gd name="T34" fmla="*/ 211 w 793"/>
                <a:gd name="T35" fmla="*/ 158 h 476"/>
                <a:gd name="T36" fmla="*/ 290 w 793"/>
                <a:gd name="T37" fmla="*/ 132 h 476"/>
                <a:gd name="T38" fmla="*/ 369 w 793"/>
                <a:gd name="T39" fmla="*/ 106 h 476"/>
                <a:gd name="T40" fmla="*/ 449 w 793"/>
                <a:gd name="T41" fmla="*/ 132 h 476"/>
                <a:gd name="T42" fmla="*/ 607 w 793"/>
                <a:gd name="T43" fmla="*/ 212 h 476"/>
                <a:gd name="T44" fmla="*/ 713 w 793"/>
                <a:gd name="T45" fmla="*/ 317 h 476"/>
                <a:gd name="T46" fmla="*/ 766 w 793"/>
                <a:gd name="T47" fmla="*/ 423 h 476"/>
                <a:gd name="T48" fmla="*/ 792 w 793"/>
                <a:gd name="T49" fmla="*/ 47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3" h="476">
                  <a:moveTo>
                    <a:pt x="792" y="475"/>
                  </a:moveTo>
                  <a:lnTo>
                    <a:pt x="792" y="475"/>
                  </a:lnTo>
                  <a:cubicBezTo>
                    <a:pt x="792" y="475"/>
                    <a:pt x="792" y="397"/>
                    <a:pt x="766" y="291"/>
                  </a:cubicBezTo>
                  <a:cubicBezTo>
                    <a:pt x="740" y="238"/>
                    <a:pt x="713" y="185"/>
                    <a:pt x="660" y="132"/>
                  </a:cubicBezTo>
                  <a:cubicBezTo>
                    <a:pt x="607" y="106"/>
                    <a:pt x="554" y="53"/>
                    <a:pt x="475" y="26"/>
                  </a:cubicBezTo>
                  <a:cubicBezTo>
                    <a:pt x="475" y="26"/>
                    <a:pt x="475" y="26"/>
                    <a:pt x="449" y="26"/>
                  </a:cubicBezTo>
                  <a:lnTo>
                    <a:pt x="449" y="26"/>
                  </a:lnTo>
                  <a:cubicBezTo>
                    <a:pt x="423" y="26"/>
                    <a:pt x="423" y="26"/>
                    <a:pt x="423" y="26"/>
                  </a:cubicBezTo>
                  <a:lnTo>
                    <a:pt x="396" y="26"/>
                  </a:lnTo>
                  <a:cubicBezTo>
                    <a:pt x="396" y="0"/>
                    <a:pt x="369" y="26"/>
                    <a:pt x="369" y="26"/>
                  </a:cubicBezTo>
                  <a:cubicBezTo>
                    <a:pt x="317" y="26"/>
                    <a:pt x="290" y="26"/>
                    <a:pt x="264" y="26"/>
                  </a:cubicBezTo>
                  <a:cubicBezTo>
                    <a:pt x="238" y="53"/>
                    <a:pt x="211" y="53"/>
                    <a:pt x="184" y="80"/>
                  </a:cubicBezTo>
                  <a:cubicBezTo>
                    <a:pt x="158" y="80"/>
                    <a:pt x="132" y="106"/>
                    <a:pt x="106" y="132"/>
                  </a:cubicBezTo>
                  <a:cubicBezTo>
                    <a:pt x="52" y="158"/>
                    <a:pt x="26" y="185"/>
                    <a:pt x="26" y="212"/>
                  </a:cubicBezTo>
                  <a:cubicBezTo>
                    <a:pt x="0" y="238"/>
                    <a:pt x="0" y="264"/>
                    <a:pt x="0" y="264"/>
                  </a:cubicBezTo>
                  <a:cubicBezTo>
                    <a:pt x="0" y="264"/>
                    <a:pt x="0" y="238"/>
                    <a:pt x="26" y="238"/>
                  </a:cubicBezTo>
                  <a:cubicBezTo>
                    <a:pt x="52" y="212"/>
                    <a:pt x="106" y="185"/>
                    <a:pt x="132" y="185"/>
                  </a:cubicBezTo>
                  <a:cubicBezTo>
                    <a:pt x="158" y="158"/>
                    <a:pt x="184" y="158"/>
                    <a:pt x="211" y="158"/>
                  </a:cubicBezTo>
                  <a:cubicBezTo>
                    <a:pt x="238" y="132"/>
                    <a:pt x="264" y="132"/>
                    <a:pt x="290" y="132"/>
                  </a:cubicBezTo>
                  <a:cubicBezTo>
                    <a:pt x="317" y="132"/>
                    <a:pt x="343" y="106"/>
                    <a:pt x="369" y="106"/>
                  </a:cubicBezTo>
                  <a:cubicBezTo>
                    <a:pt x="396" y="106"/>
                    <a:pt x="423" y="132"/>
                    <a:pt x="449" y="132"/>
                  </a:cubicBezTo>
                  <a:cubicBezTo>
                    <a:pt x="501" y="158"/>
                    <a:pt x="554" y="185"/>
                    <a:pt x="607" y="212"/>
                  </a:cubicBezTo>
                  <a:cubicBezTo>
                    <a:pt x="634" y="238"/>
                    <a:pt x="660" y="291"/>
                    <a:pt x="713" y="317"/>
                  </a:cubicBezTo>
                  <a:cubicBezTo>
                    <a:pt x="740" y="370"/>
                    <a:pt x="740" y="397"/>
                    <a:pt x="766" y="423"/>
                  </a:cubicBezTo>
                  <a:cubicBezTo>
                    <a:pt x="792" y="449"/>
                    <a:pt x="792" y="475"/>
                    <a:pt x="792" y="475"/>
                  </a:cubicBezTo>
                </a:path>
              </a:pathLst>
            </a:custGeom>
            <a:solidFill>
              <a:srgbClr val="3A221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60" name="Freeform 159">
              <a:extLst>
                <a:ext uri="{FF2B5EF4-FFF2-40B4-BE49-F238E27FC236}">
                  <a16:creationId xmlns:a16="http://schemas.microsoft.com/office/drawing/2014/main" id="{0820E72C-A36B-9B49-8849-62972BFBF54B}"/>
                </a:ext>
              </a:extLst>
            </p:cNvPr>
            <p:cNvSpPr>
              <a:spLocks noChangeArrowheads="1"/>
            </p:cNvSpPr>
            <p:nvPr/>
          </p:nvSpPr>
          <p:spPr bwMode="auto">
            <a:xfrm>
              <a:off x="9170107" y="3201840"/>
              <a:ext cx="135991" cy="49863"/>
            </a:xfrm>
            <a:custGeom>
              <a:avLst/>
              <a:gdLst>
                <a:gd name="T0" fmla="*/ 0 w 793"/>
                <a:gd name="T1" fmla="*/ 290 h 291"/>
                <a:gd name="T2" fmla="*/ 0 w 793"/>
                <a:gd name="T3" fmla="*/ 290 h 291"/>
                <a:gd name="T4" fmla="*/ 792 w 793"/>
                <a:gd name="T5" fmla="*/ 53 h 291"/>
                <a:gd name="T6" fmla="*/ 0 w 793"/>
                <a:gd name="T7" fmla="*/ 290 h 291"/>
              </a:gdLst>
              <a:ahLst/>
              <a:cxnLst>
                <a:cxn ang="0">
                  <a:pos x="T0" y="T1"/>
                </a:cxn>
                <a:cxn ang="0">
                  <a:pos x="T2" y="T3"/>
                </a:cxn>
                <a:cxn ang="0">
                  <a:pos x="T4" y="T5"/>
                </a:cxn>
                <a:cxn ang="0">
                  <a:pos x="T6" y="T7"/>
                </a:cxn>
              </a:cxnLst>
              <a:rect l="0" t="0" r="r" b="b"/>
              <a:pathLst>
                <a:path w="793" h="291">
                  <a:moveTo>
                    <a:pt x="0" y="290"/>
                  </a:moveTo>
                  <a:lnTo>
                    <a:pt x="0" y="290"/>
                  </a:lnTo>
                  <a:cubicBezTo>
                    <a:pt x="0" y="290"/>
                    <a:pt x="343" y="0"/>
                    <a:pt x="792" y="53"/>
                  </a:cubicBezTo>
                  <a:cubicBezTo>
                    <a:pt x="529" y="264"/>
                    <a:pt x="0" y="290"/>
                    <a:pt x="0" y="290"/>
                  </a:cubicBez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61" name="Freeform 160">
              <a:extLst>
                <a:ext uri="{FF2B5EF4-FFF2-40B4-BE49-F238E27FC236}">
                  <a16:creationId xmlns:a16="http://schemas.microsoft.com/office/drawing/2014/main" id="{F62B8371-79C4-564B-8D56-933352CCF509}"/>
                </a:ext>
              </a:extLst>
            </p:cNvPr>
            <p:cNvSpPr>
              <a:spLocks noChangeArrowheads="1"/>
            </p:cNvSpPr>
            <p:nvPr/>
          </p:nvSpPr>
          <p:spPr bwMode="auto">
            <a:xfrm>
              <a:off x="8898881" y="3188240"/>
              <a:ext cx="140524" cy="67995"/>
            </a:xfrm>
            <a:custGeom>
              <a:avLst/>
              <a:gdLst>
                <a:gd name="T0" fmla="*/ 792 w 820"/>
                <a:gd name="T1" fmla="*/ 317 h 397"/>
                <a:gd name="T2" fmla="*/ 792 w 820"/>
                <a:gd name="T3" fmla="*/ 317 h 397"/>
                <a:gd name="T4" fmla="*/ 0 w 820"/>
                <a:gd name="T5" fmla="*/ 0 h 397"/>
                <a:gd name="T6" fmla="*/ 792 w 820"/>
                <a:gd name="T7" fmla="*/ 317 h 397"/>
              </a:gdLst>
              <a:ahLst/>
              <a:cxnLst>
                <a:cxn ang="0">
                  <a:pos x="T0" y="T1"/>
                </a:cxn>
                <a:cxn ang="0">
                  <a:pos x="T2" y="T3"/>
                </a:cxn>
                <a:cxn ang="0">
                  <a:pos x="T4" y="T5"/>
                </a:cxn>
                <a:cxn ang="0">
                  <a:pos x="T6" y="T7"/>
                </a:cxn>
              </a:cxnLst>
              <a:rect l="0" t="0" r="r" b="b"/>
              <a:pathLst>
                <a:path w="820" h="397">
                  <a:moveTo>
                    <a:pt x="792" y="317"/>
                  </a:moveTo>
                  <a:lnTo>
                    <a:pt x="792" y="317"/>
                  </a:lnTo>
                  <a:cubicBezTo>
                    <a:pt x="819" y="317"/>
                    <a:pt x="343" y="0"/>
                    <a:pt x="0" y="0"/>
                  </a:cubicBezTo>
                  <a:cubicBezTo>
                    <a:pt x="26" y="185"/>
                    <a:pt x="554" y="396"/>
                    <a:pt x="792" y="317"/>
                  </a:cubicBez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62" name="Freeform 161">
              <a:extLst>
                <a:ext uri="{FF2B5EF4-FFF2-40B4-BE49-F238E27FC236}">
                  <a16:creationId xmlns:a16="http://schemas.microsoft.com/office/drawing/2014/main" id="{DF20F578-01C4-E543-AA0C-3697742B78F0}"/>
                </a:ext>
              </a:extLst>
            </p:cNvPr>
            <p:cNvSpPr>
              <a:spLocks noChangeArrowheads="1"/>
            </p:cNvSpPr>
            <p:nvPr/>
          </p:nvSpPr>
          <p:spPr bwMode="auto">
            <a:xfrm>
              <a:off x="8817287" y="2884527"/>
              <a:ext cx="321089" cy="380019"/>
            </a:xfrm>
            <a:custGeom>
              <a:avLst/>
              <a:gdLst>
                <a:gd name="T0" fmla="*/ 1874 w 1875"/>
                <a:gd name="T1" fmla="*/ 106 h 2220"/>
                <a:gd name="T2" fmla="*/ 1874 w 1875"/>
                <a:gd name="T3" fmla="*/ 106 h 2220"/>
                <a:gd name="T4" fmla="*/ 1029 w 1875"/>
                <a:gd name="T5" fmla="*/ 687 h 2220"/>
                <a:gd name="T6" fmla="*/ 0 w 1875"/>
                <a:gd name="T7" fmla="*/ 2219 h 2220"/>
                <a:gd name="T8" fmla="*/ 1874 w 1875"/>
                <a:gd name="T9" fmla="*/ 106 h 2220"/>
              </a:gdLst>
              <a:ahLst/>
              <a:cxnLst>
                <a:cxn ang="0">
                  <a:pos x="T0" y="T1"/>
                </a:cxn>
                <a:cxn ang="0">
                  <a:pos x="T2" y="T3"/>
                </a:cxn>
                <a:cxn ang="0">
                  <a:pos x="T4" y="T5"/>
                </a:cxn>
                <a:cxn ang="0">
                  <a:pos x="T6" y="T7"/>
                </a:cxn>
                <a:cxn ang="0">
                  <a:pos x="T8" y="T9"/>
                </a:cxn>
              </a:cxnLst>
              <a:rect l="0" t="0" r="r" b="b"/>
              <a:pathLst>
                <a:path w="1875" h="2220">
                  <a:moveTo>
                    <a:pt x="1874" y="106"/>
                  </a:moveTo>
                  <a:lnTo>
                    <a:pt x="1874" y="106"/>
                  </a:lnTo>
                  <a:cubicBezTo>
                    <a:pt x="1874" y="106"/>
                    <a:pt x="1294" y="53"/>
                    <a:pt x="1029" y="687"/>
                  </a:cubicBezTo>
                  <a:cubicBezTo>
                    <a:pt x="765" y="1347"/>
                    <a:pt x="686" y="1744"/>
                    <a:pt x="0" y="2219"/>
                  </a:cubicBezTo>
                  <a:cubicBezTo>
                    <a:pt x="1372" y="845"/>
                    <a:pt x="0" y="0"/>
                    <a:pt x="1874" y="106"/>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63" name="Freeform 162">
              <a:extLst>
                <a:ext uri="{FF2B5EF4-FFF2-40B4-BE49-F238E27FC236}">
                  <a16:creationId xmlns:a16="http://schemas.microsoft.com/office/drawing/2014/main" id="{5ED1626E-A3C5-E640-9674-EBC5F97D201A}"/>
                </a:ext>
              </a:extLst>
            </p:cNvPr>
            <p:cNvSpPr>
              <a:spLocks noChangeArrowheads="1"/>
            </p:cNvSpPr>
            <p:nvPr/>
          </p:nvSpPr>
          <p:spPr bwMode="auto">
            <a:xfrm>
              <a:off x="9133843" y="2907193"/>
              <a:ext cx="9066" cy="755"/>
            </a:xfrm>
            <a:custGeom>
              <a:avLst/>
              <a:gdLst>
                <a:gd name="T0" fmla="*/ 26 w 53"/>
                <a:gd name="T1" fmla="*/ 0 h 1"/>
                <a:gd name="T2" fmla="*/ 26 w 53"/>
                <a:gd name="T3" fmla="*/ 0 h 1"/>
                <a:gd name="T4" fmla="*/ 52 w 53"/>
                <a:gd name="T5" fmla="*/ 0 h 1"/>
                <a:gd name="T6" fmla="*/ 52 w 53"/>
                <a:gd name="T7" fmla="*/ 0 h 1"/>
                <a:gd name="T8" fmla="*/ 26 w 53"/>
                <a:gd name="T9" fmla="*/ 0 h 1"/>
                <a:gd name="T10" fmla="*/ 0 w 53"/>
                <a:gd name="T11" fmla="*/ 0 h 1"/>
                <a:gd name="T12" fmla="*/ 0 w 53"/>
                <a:gd name="T13" fmla="*/ 0 h 1"/>
                <a:gd name="T14" fmla="*/ 0 w 53"/>
                <a:gd name="T15" fmla="*/ 0 h 1"/>
                <a:gd name="T16" fmla="*/ 26 w 53"/>
                <a:gd name="T17" fmla="*/ 0 h 1"/>
                <a:gd name="T18" fmla="*/ 0 w 53"/>
                <a:gd name="T19" fmla="*/ 0 h 1"/>
                <a:gd name="T20" fmla="*/ 26 w 53"/>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1">
                  <a:moveTo>
                    <a:pt x="26" y="0"/>
                  </a:moveTo>
                  <a:lnTo>
                    <a:pt x="26" y="0"/>
                  </a:lnTo>
                  <a:cubicBezTo>
                    <a:pt x="52" y="0"/>
                    <a:pt x="52" y="0"/>
                    <a:pt x="52" y="0"/>
                  </a:cubicBezTo>
                  <a:lnTo>
                    <a:pt x="52" y="0"/>
                  </a:lnTo>
                  <a:lnTo>
                    <a:pt x="26" y="0"/>
                  </a:lnTo>
                  <a:lnTo>
                    <a:pt x="0" y="0"/>
                  </a:lnTo>
                  <a:lnTo>
                    <a:pt x="0" y="0"/>
                  </a:lnTo>
                  <a:lnTo>
                    <a:pt x="0" y="0"/>
                  </a:lnTo>
                  <a:cubicBezTo>
                    <a:pt x="26" y="0"/>
                    <a:pt x="26" y="0"/>
                    <a:pt x="26" y="0"/>
                  </a:cubicBezTo>
                  <a:cubicBezTo>
                    <a:pt x="26" y="0"/>
                    <a:pt x="26" y="0"/>
                    <a:pt x="0" y="0"/>
                  </a:cubicBezTo>
                  <a:lnTo>
                    <a:pt x="26" y="0"/>
                  </a:lnTo>
                </a:path>
              </a:pathLst>
            </a:custGeom>
            <a:solidFill>
              <a:srgbClr val="F0794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64" name="Freeform 163">
              <a:extLst>
                <a:ext uri="{FF2B5EF4-FFF2-40B4-BE49-F238E27FC236}">
                  <a16:creationId xmlns:a16="http://schemas.microsoft.com/office/drawing/2014/main" id="{E04EEA1D-2570-4E4B-9D23-702448AF2F42}"/>
                </a:ext>
              </a:extLst>
            </p:cNvPr>
            <p:cNvSpPr>
              <a:spLocks noChangeArrowheads="1"/>
            </p:cNvSpPr>
            <p:nvPr/>
          </p:nvSpPr>
          <p:spPr bwMode="auto">
            <a:xfrm>
              <a:off x="8645033" y="2794622"/>
              <a:ext cx="859765" cy="1213341"/>
            </a:xfrm>
            <a:custGeom>
              <a:avLst/>
              <a:gdLst>
                <a:gd name="T0" fmla="*/ 1215 w 5018"/>
                <a:gd name="T1" fmla="*/ 2589 h 7080"/>
                <a:gd name="T2" fmla="*/ 819 w 5018"/>
                <a:gd name="T3" fmla="*/ 4411 h 7080"/>
                <a:gd name="T4" fmla="*/ 872 w 5018"/>
                <a:gd name="T5" fmla="*/ 6788 h 7080"/>
                <a:gd name="T6" fmla="*/ 634 w 5018"/>
                <a:gd name="T7" fmla="*/ 6999 h 7080"/>
                <a:gd name="T8" fmla="*/ 872 w 5018"/>
                <a:gd name="T9" fmla="*/ 5547 h 7080"/>
                <a:gd name="T10" fmla="*/ 1320 w 5018"/>
                <a:gd name="T11" fmla="*/ 3064 h 7080"/>
                <a:gd name="T12" fmla="*/ 1268 w 5018"/>
                <a:gd name="T13" fmla="*/ 5837 h 7080"/>
                <a:gd name="T14" fmla="*/ 819 w 5018"/>
                <a:gd name="T15" fmla="*/ 7052 h 7080"/>
                <a:gd name="T16" fmla="*/ 872 w 5018"/>
                <a:gd name="T17" fmla="*/ 7079 h 7080"/>
                <a:gd name="T18" fmla="*/ 1294 w 5018"/>
                <a:gd name="T19" fmla="*/ 5811 h 7080"/>
                <a:gd name="T20" fmla="*/ 1294 w 5018"/>
                <a:gd name="T21" fmla="*/ 2958 h 7080"/>
                <a:gd name="T22" fmla="*/ 1163 w 5018"/>
                <a:gd name="T23" fmla="*/ 2430 h 7080"/>
                <a:gd name="T24" fmla="*/ 1558 w 5018"/>
                <a:gd name="T25" fmla="*/ 448 h 7080"/>
                <a:gd name="T26" fmla="*/ 1875 w 5018"/>
                <a:gd name="T27" fmla="*/ 79 h 7080"/>
                <a:gd name="T28" fmla="*/ 2799 w 5018"/>
                <a:gd name="T29" fmla="*/ 476 h 7080"/>
                <a:gd name="T30" fmla="*/ 1716 w 5018"/>
                <a:gd name="T31" fmla="*/ 687 h 7080"/>
                <a:gd name="T32" fmla="*/ 1954 w 5018"/>
                <a:gd name="T33" fmla="*/ 0 h 7080"/>
                <a:gd name="T34" fmla="*/ 1875 w 5018"/>
                <a:gd name="T35" fmla="*/ 26 h 7080"/>
                <a:gd name="T36" fmla="*/ 1505 w 5018"/>
                <a:gd name="T37" fmla="*/ 422 h 7080"/>
                <a:gd name="T38" fmla="*/ 1004 w 5018"/>
                <a:gd name="T39" fmla="*/ 1321 h 7080"/>
                <a:gd name="T40" fmla="*/ 978 w 5018"/>
                <a:gd name="T41" fmla="*/ 1479 h 7080"/>
                <a:gd name="T42" fmla="*/ 1031 w 5018"/>
                <a:gd name="T43" fmla="*/ 1901 h 7080"/>
                <a:gd name="T44" fmla="*/ 317 w 5018"/>
                <a:gd name="T45" fmla="*/ 3698 h 7080"/>
                <a:gd name="T46" fmla="*/ 132 w 5018"/>
                <a:gd name="T47" fmla="*/ 3671 h 7080"/>
                <a:gd name="T48" fmla="*/ 0 w 5018"/>
                <a:gd name="T49" fmla="*/ 3751 h 7080"/>
                <a:gd name="T50" fmla="*/ 264 w 5018"/>
                <a:gd name="T51" fmla="*/ 3751 h 7080"/>
                <a:gd name="T52" fmla="*/ 529 w 5018"/>
                <a:gd name="T53" fmla="*/ 3671 h 7080"/>
                <a:gd name="T54" fmla="*/ 1109 w 5018"/>
                <a:gd name="T55" fmla="*/ 2456 h 7080"/>
                <a:gd name="T56" fmla="*/ 1215 w 5018"/>
                <a:gd name="T57" fmla="*/ 2535 h 7080"/>
                <a:gd name="T58" fmla="*/ 2482 w 5018"/>
                <a:gd name="T59" fmla="*/ 502 h 7080"/>
                <a:gd name="T60" fmla="*/ 2878 w 5018"/>
                <a:gd name="T61" fmla="*/ 554 h 7080"/>
                <a:gd name="T62" fmla="*/ 2852 w 5018"/>
                <a:gd name="T63" fmla="*/ 634 h 7080"/>
                <a:gd name="T64" fmla="*/ 2878 w 5018"/>
                <a:gd name="T65" fmla="*/ 634 h 7080"/>
                <a:gd name="T66" fmla="*/ 2852 w 5018"/>
                <a:gd name="T67" fmla="*/ 634 h 7080"/>
                <a:gd name="T68" fmla="*/ 2878 w 5018"/>
                <a:gd name="T69" fmla="*/ 660 h 7080"/>
                <a:gd name="T70" fmla="*/ 2878 w 5018"/>
                <a:gd name="T71" fmla="*/ 660 h 7080"/>
                <a:gd name="T72" fmla="*/ 2904 w 5018"/>
                <a:gd name="T73" fmla="*/ 660 h 7080"/>
                <a:gd name="T74" fmla="*/ 3961 w 5018"/>
                <a:gd name="T75" fmla="*/ 898 h 7080"/>
                <a:gd name="T76" fmla="*/ 4172 w 5018"/>
                <a:gd name="T77" fmla="*/ 2192 h 7080"/>
                <a:gd name="T78" fmla="*/ 4120 w 5018"/>
                <a:gd name="T79" fmla="*/ 6207 h 7080"/>
                <a:gd name="T80" fmla="*/ 5017 w 5018"/>
                <a:gd name="T81" fmla="*/ 6604 h 7080"/>
                <a:gd name="T82" fmla="*/ 3750 w 5018"/>
                <a:gd name="T83" fmla="*/ 4517 h 7080"/>
                <a:gd name="T84" fmla="*/ 4622 w 5018"/>
                <a:gd name="T85" fmla="*/ 5097 h 7080"/>
                <a:gd name="T86" fmla="*/ 3777 w 5018"/>
                <a:gd name="T87" fmla="*/ 4437 h 7080"/>
                <a:gd name="T88" fmla="*/ 4146 w 5018"/>
                <a:gd name="T89" fmla="*/ 2615 h 7080"/>
                <a:gd name="T90" fmla="*/ 4278 w 5018"/>
                <a:gd name="T91" fmla="*/ 4173 h 7080"/>
                <a:gd name="T92" fmla="*/ 4305 w 5018"/>
                <a:gd name="T93" fmla="*/ 4120 h 7080"/>
                <a:gd name="T94" fmla="*/ 4199 w 5018"/>
                <a:gd name="T95" fmla="*/ 2615 h 7080"/>
                <a:gd name="T96" fmla="*/ 4014 w 5018"/>
                <a:gd name="T97" fmla="*/ 845 h 7080"/>
                <a:gd name="T98" fmla="*/ 2931 w 5018"/>
                <a:gd name="T99" fmla="*/ 607 h 7080"/>
                <a:gd name="T100" fmla="*/ 3010 w 5018"/>
                <a:gd name="T101" fmla="*/ 396 h 7080"/>
                <a:gd name="T102" fmla="*/ 2958 w 5018"/>
                <a:gd name="T103" fmla="*/ 396 h 7080"/>
                <a:gd name="T104" fmla="*/ 1954 w 5018"/>
                <a:gd name="T105" fmla="*/ 0 h 7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18" h="7080">
                  <a:moveTo>
                    <a:pt x="1215" y="2589"/>
                  </a:moveTo>
                  <a:lnTo>
                    <a:pt x="1215" y="2589"/>
                  </a:lnTo>
                  <a:cubicBezTo>
                    <a:pt x="1215" y="2615"/>
                    <a:pt x="1189" y="2615"/>
                    <a:pt x="1163" y="2641"/>
                  </a:cubicBezTo>
                  <a:cubicBezTo>
                    <a:pt x="1399" y="3328"/>
                    <a:pt x="1242" y="4015"/>
                    <a:pt x="819" y="4411"/>
                  </a:cubicBezTo>
                  <a:cubicBezTo>
                    <a:pt x="581" y="4622"/>
                    <a:pt x="714" y="5071"/>
                    <a:pt x="819" y="5573"/>
                  </a:cubicBezTo>
                  <a:cubicBezTo>
                    <a:pt x="951" y="6048"/>
                    <a:pt x="1057" y="6524"/>
                    <a:pt x="872" y="6788"/>
                  </a:cubicBezTo>
                  <a:cubicBezTo>
                    <a:pt x="819" y="6893"/>
                    <a:pt x="687" y="6947"/>
                    <a:pt x="529" y="6973"/>
                  </a:cubicBezTo>
                  <a:cubicBezTo>
                    <a:pt x="555" y="6973"/>
                    <a:pt x="581" y="6999"/>
                    <a:pt x="634" y="6999"/>
                  </a:cubicBezTo>
                  <a:cubicBezTo>
                    <a:pt x="766" y="6973"/>
                    <a:pt x="872" y="6920"/>
                    <a:pt x="925" y="6815"/>
                  </a:cubicBezTo>
                  <a:cubicBezTo>
                    <a:pt x="1109" y="6550"/>
                    <a:pt x="1004" y="6048"/>
                    <a:pt x="872" y="5547"/>
                  </a:cubicBezTo>
                  <a:cubicBezTo>
                    <a:pt x="766" y="5071"/>
                    <a:pt x="661" y="4648"/>
                    <a:pt x="846" y="4463"/>
                  </a:cubicBezTo>
                  <a:cubicBezTo>
                    <a:pt x="1215" y="4120"/>
                    <a:pt x="1373" y="3618"/>
                    <a:pt x="1320" y="3064"/>
                  </a:cubicBezTo>
                  <a:cubicBezTo>
                    <a:pt x="1505" y="3301"/>
                    <a:pt x="2007" y="4120"/>
                    <a:pt x="1189" y="4886"/>
                  </a:cubicBezTo>
                  <a:cubicBezTo>
                    <a:pt x="925" y="5177"/>
                    <a:pt x="1083" y="5520"/>
                    <a:pt x="1268" y="5837"/>
                  </a:cubicBezTo>
                  <a:cubicBezTo>
                    <a:pt x="1399" y="6101"/>
                    <a:pt x="1531" y="6365"/>
                    <a:pt x="1425" y="6604"/>
                  </a:cubicBezTo>
                  <a:cubicBezTo>
                    <a:pt x="1373" y="6788"/>
                    <a:pt x="1163" y="6920"/>
                    <a:pt x="819" y="7052"/>
                  </a:cubicBezTo>
                  <a:cubicBezTo>
                    <a:pt x="819" y="7079"/>
                    <a:pt x="819" y="7079"/>
                    <a:pt x="819" y="7079"/>
                  </a:cubicBezTo>
                  <a:cubicBezTo>
                    <a:pt x="846" y="7079"/>
                    <a:pt x="846" y="7079"/>
                    <a:pt x="872" y="7079"/>
                  </a:cubicBezTo>
                  <a:cubicBezTo>
                    <a:pt x="1215" y="6973"/>
                    <a:pt x="1399" y="6815"/>
                    <a:pt x="1479" y="6630"/>
                  </a:cubicBezTo>
                  <a:cubicBezTo>
                    <a:pt x="1584" y="6365"/>
                    <a:pt x="1452" y="6075"/>
                    <a:pt x="1294" y="5811"/>
                  </a:cubicBezTo>
                  <a:cubicBezTo>
                    <a:pt x="1136" y="5494"/>
                    <a:pt x="978" y="5177"/>
                    <a:pt x="1242" y="4939"/>
                  </a:cubicBezTo>
                  <a:cubicBezTo>
                    <a:pt x="2192" y="4041"/>
                    <a:pt x="1373" y="3037"/>
                    <a:pt x="1294" y="2958"/>
                  </a:cubicBezTo>
                  <a:cubicBezTo>
                    <a:pt x="1294" y="2852"/>
                    <a:pt x="1268" y="2720"/>
                    <a:pt x="1215" y="2589"/>
                  </a:cubicBezTo>
                  <a:lnTo>
                    <a:pt x="1163" y="2430"/>
                  </a:lnTo>
                  <a:lnTo>
                    <a:pt x="1163" y="2430"/>
                  </a:lnTo>
                  <a:cubicBezTo>
                    <a:pt x="872" y="1690"/>
                    <a:pt x="1558" y="476"/>
                    <a:pt x="1558" y="448"/>
                  </a:cubicBezTo>
                  <a:cubicBezTo>
                    <a:pt x="1584" y="370"/>
                    <a:pt x="1637" y="290"/>
                    <a:pt x="1690" y="211"/>
                  </a:cubicBezTo>
                  <a:cubicBezTo>
                    <a:pt x="1716" y="132"/>
                    <a:pt x="1796" y="79"/>
                    <a:pt x="1875" y="79"/>
                  </a:cubicBezTo>
                  <a:cubicBezTo>
                    <a:pt x="1901" y="79"/>
                    <a:pt x="1927" y="53"/>
                    <a:pt x="1954" y="53"/>
                  </a:cubicBezTo>
                  <a:cubicBezTo>
                    <a:pt x="2218" y="53"/>
                    <a:pt x="2615" y="343"/>
                    <a:pt x="2799" y="476"/>
                  </a:cubicBezTo>
                  <a:cubicBezTo>
                    <a:pt x="2720" y="476"/>
                    <a:pt x="2615" y="448"/>
                    <a:pt x="2482" y="448"/>
                  </a:cubicBezTo>
                  <a:cubicBezTo>
                    <a:pt x="2244" y="448"/>
                    <a:pt x="1954" y="502"/>
                    <a:pt x="1716" y="687"/>
                  </a:cubicBezTo>
                  <a:cubicBezTo>
                    <a:pt x="1584" y="792"/>
                    <a:pt x="1242" y="1453"/>
                    <a:pt x="1163" y="2430"/>
                  </a:cubicBezTo>
                  <a:lnTo>
                    <a:pt x="1954" y="0"/>
                  </a:lnTo>
                  <a:lnTo>
                    <a:pt x="1954" y="0"/>
                  </a:lnTo>
                  <a:cubicBezTo>
                    <a:pt x="1927" y="0"/>
                    <a:pt x="1901" y="0"/>
                    <a:pt x="1875" y="26"/>
                  </a:cubicBezTo>
                  <a:cubicBezTo>
                    <a:pt x="1769" y="26"/>
                    <a:pt x="1690" y="105"/>
                    <a:pt x="1637" y="185"/>
                  </a:cubicBezTo>
                  <a:cubicBezTo>
                    <a:pt x="1584" y="290"/>
                    <a:pt x="1558" y="370"/>
                    <a:pt x="1505" y="422"/>
                  </a:cubicBezTo>
                  <a:cubicBezTo>
                    <a:pt x="1505" y="448"/>
                    <a:pt x="1505" y="448"/>
                    <a:pt x="1505" y="448"/>
                  </a:cubicBezTo>
                  <a:cubicBezTo>
                    <a:pt x="1294" y="845"/>
                    <a:pt x="1136" y="1109"/>
                    <a:pt x="1004" y="1321"/>
                  </a:cubicBezTo>
                  <a:cubicBezTo>
                    <a:pt x="1004" y="1373"/>
                    <a:pt x="1004" y="1399"/>
                    <a:pt x="978" y="1453"/>
                  </a:cubicBezTo>
                  <a:lnTo>
                    <a:pt x="978" y="1479"/>
                  </a:lnTo>
                  <a:cubicBezTo>
                    <a:pt x="1031" y="1373"/>
                    <a:pt x="1136" y="1241"/>
                    <a:pt x="1242" y="1056"/>
                  </a:cubicBezTo>
                  <a:cubicBezTo>
                    <a:pt x="1136" y="1294"/>
                    <a:pt x="1057" y="1611"/>
                    <a:pt x="1031" y="1901"/>
                  </a:cubicBezTo>
                  <a:cubicBezTo>
                    <a:pt x="1004" y="2113"/>
                    <a:pt x="872" y="3328"/>
                    <a:pt x="475" y="3645"/>
                  </a:cubicBezTo>
                  <a:cubicBezTo>
                    <a:pt x="423" y="3671"/>
                    <a:pt x="370" y="3698"/>
                    <a:pt x="317" y="3698"/>
                  </a:cubicBezTo>
                  <a:lnTo>
                    <a:pt x="291" y="3698"/>
                  </a:lnTo>
                  <a:cubicBezTo>
                    <a:pt x="238" y="3671"/>
                    <a:pt x="186" y="3671"/>
                    <a:pt x="132" y="3671"/>
                  </a:cubicBezTo>
                  <a:cubicBezTo>
                    <a:pt x="106" y="3671"/>
                    <a:pt x="53" y="3671"/>
                    <a:pt x="27" y="3698"/>
                  </a:cubicBezTo>
                  <a:cubicBezTo>
                    <a:pt x="0" y="3698"/>
                    <a:pt x="0" y="3724"/>
                    <a:pt x="0" y="3751"/>
                  </a:cubicBezTo>
                  <a:cubicBezTo>
                    <a:pt x="53" y="3751"/>
                    <a:pt x="80" y="3724"/>
                    <a:pt x="132" y="3724"/>
                  </a:cubicBezTo>
                  <a:cubicBezTo>
                    <a:pt x="186" y="3724"/>
                    <a:pt x="238" y="3724"/>
                    <a:pt x="264" y="3751"/>
                  </a:cubicBezTo>
                  <a:cubicBezTo>
                    <a:pt x="291" y="3751"/>
                    <a:pt x="317" y="3751"/>
                    <a:pt x="317" y="3751"/>
                  </a:cubicBezTo>
                  <a:cubicBezTo>
                    <a:pt x="397" y="3751"/>
                    <a:pt x="449" y="3724"/>
                    <a:pt x="529" y="3671"/>
                  </a:cubicBezTo>
                  <a:cubicBezTo>
                    <a:pt x="819" y="3434"/>
                    <a:pt x="978" y="2667"/>
                    <a:pt x="1057" y="2218"/>
                  </a:cubicBezTo>
                  <a:cubicBezTo>
                    <a:pt x="1057" y="2298"/>
                    <a:pt x="1083" y="2377"/>
                    <a:pt x="1109" y="2456"/>
                  </a:cubicBezTo>
                  <a:cubicBezTo>
                    <a:pt x="1136" y="2509"/>
                    <a:pt x="1136" y="2535"/>
                    <a:pt x="1163" y="2589"/>
                  </a:cubicBezTo>
                  <a:cubicBezTo>
                    <a:pt x="1189" y="2562"/>
                    <a:pt x="1189" y="2562"/>
                    <a:pt x="1215" y="2535"/>
                  </a:cubicBezTo>
                  <a:cubicBezTo>
                    <a:pt x="1268" y="1453"/>
                    <a:pt x="1637" y="819"/>
                    <a:pt x="1742" y="739"/>
                  </a:cubicBezTo>
                  <a:cubicBezTo>
                    <a:pt x="1981" y="554"/>
                    <a:pt x="2271" y="502"/>
                    <a:pt x="2482" y="502"/>
                  </a:cubicBezTo>
                  <a:cubicBezTo>
                    <a:pt x="2720" y="502"/>
                    <a:pt x="2878" y="554"/>
                    <a:pt x="2878" y="554"/>
                  </a:cubicBezTo>
                  <a:lnTo>
                    <a:pt x="2878" y="554"/>
                  </a:lnTo>
                  <a:lnTo>
                    <a:pt x="2878" y="554"/>
                  </a:lnTo>
                  <a:cubicBezTo>
                    <a:pt x="2852" y="634"/>
                    <a:pt x="2852" y="634"/>
                    <a:pt x="2852" y="634"/>
                  </a:cubicBezTo>
                  <a:lnTo>
                    <a:pt x="2852" y="634"/>
                  </a:lnTo>
                  <a:cubicBezTo>
                    <a:pt x="2878" y="634"/>
                    <a:pt x="2878" y="634"/>
                    <a:pt x="2878" y="634"/>
                  </a:cubicBezTo>
                  <a:cubicBezTo>
                    <a:pt x="2878" y="634"/>
                    <a:pt x="2878" y="634"/>
                    <a:pt x="2852" y="634"/>
                  </a:cubicBezTo>
                  <a:lnTo>
                    <a:pt x="2852" y="634"/>
                  </a:lnTo>
                  <a:cubicBezTo>
                    <a:pt x="2852" y="660"/>
                    <a:pt x="2852" y="660"/>
                    <a:pt x="2852" y="660"/>
                  </a:cubicBezTo>
                  <a:cubicBezTo>
                    <a:pt x="2878" y="660"/>
                    <a:pt x="2878" y="660"/>
                    <a:pt x="2878" y="660"/>
                  </a:cubicBezTo>
                  <a:lnTo>
                    <a:pt x="2878" y="660"/>
                  </a:lnTo>
                  <a:lnTo>
                    <a:pt x="2878" y="660"/>
                  </a:lnTo>
                  <a:lnTo>
                    <a:pt x="2904" y="660"/>
                  </a:lnTo>
                  <a:lnTo>
                    <a:pt x="2904" y="660"/>
                  </a:lnTo>
                  <a:cubicBezTo>
                    <a:pt x="2931" y="660"/>
                    <a:pt x="3010" y="660"/>
                    <a:pt x="3142" y="660"/>
                  </a:cubicBezTo>
                  <a:cubicBezTo>
                    <a:pt x="3380" y="660"/>
                    <a:pt x="3750" y="687"/>
                    <a:pt x="3961" y="898"/>
                  </a:cubicBezTo>
                  <a:cubicBezTo>
                    <a:pt x="4120" y="1030"/>
                    <a:pt x="4199" y="1188"/>
                    <a:pt x="4199" y="1426"/>
                  </a:cubicBezTo>
                  <a:cubicBezTo>
                    <a:pt x="4199" y="1690"/>
                    <a:pt x="4199" y="1955"/>
                    <a:pt x="4172" y="2192"/>
                  </a:cubicBezTo>
                  <a:cubicBezTo>
                    <a:pt x="4120" y="2298"/>
                    <a:pt x="3460" y="3803"/>
                    <a:pt x="3697" y="4437"/>
                  </a:cubicBezTo>
                  <a:cubicBezTo>
                    <a:pt x="3671" y="4543"/>
                    <a:pt x="3327" y="5599"/>
                    <a:pt x="4120" y="6207"/>
                  </a:cubicBezTo>
                  <a:cubicBezTo>
                    <a:pt x="4411" y="6445"/>
                    <a:pt x="4728" y="6576"/>
                    <a:pt x="4991" y="6656"/>
                  </a:cubicBezTo>
                  <a:cubicBezTo>
                    <a:pt x="4991" y="6630"/>
                    <a:pt x="5017" y="6630"/>
                    <a:pt x="5017" y="6604"/>
                  </a:cubicBezTo>
                  <a:cubicBezTo>
                    <a:pt x="4754" y="6524"/>
                    <a:pt x="4463" y="6392"/>
                    <a:pt x="4146" y="6154"/>
                  </a:cubicBezTo>
                  <a:cubicBezTo>
                    <a:pt x="3460" y="5626"/>
                    <a:pt x="3671" y="4754"/>
                    <a:pt x="3750" y="4517"/>
                  </a:cubicBezTo>
                  <a:cubicBezTo>
                    <a:pt x="3909" y="4834"/>
                    <a:pt x="4305" y="5019"/>
                    <a:pt x="4674" y="5124"/>
                  </a:cubicBezTo>
                  <a:cubicBezTo>
                    <a:pt x="4648" y="5124"/>
                    <a:pt x="4622" y="5097"/>
                    <a:pt x="4622" y="5097"/>
                  </a:cubicBezTo>
                  <a:cubicBezTo>
                    <a:pt x="4595" y="5071"/>
                    <a:pt x="4569" y="5045"/>
                    <a:pt x="4569" y="5045"/>
                  </a:cubicBezTo>
                  <a:cubicBezTo>
                    <a:pt x="4225" y="4913"/>
                    <a:pt x="3881" y="4728"/>
                    <a:pt x="3777" y="4437"/>
                  </a:cubicBezTo>
                  <a:cubicBezTo>
                    <a:pt x="3565" y="3935"/>
                    <a:pt x="3988" y="2773"/>
                    <a:pt x="4172" y="2377"/>
                  </a:cubicBezTo>
                  <a:cubicBezTo>
                    <a:pt x="4146" y="2456"/>
                    <a:pt x="4146" y="2535"/>
                    <a:pt x="4146" y="2615"/>
                  </a:cubicBezTo>
                  <a:cubicBezTo>
                    <a:pt x="4094" y="3064"/>
                    <a:pt x="4067" y="3460"/>
                    <a:pt x="4146" y="3777"/>
                  </a:cubicBezTo>
                  <a:cubicBezTo>
                    <a:pt x="4172" y="3962"/>
                    <a:pt x="4225" y="4094"/>
                    <a:pt x="4278" y="4173"/>
                  </a:cubicBezTo>
                  <a:lnTo>
                    <a:pt x="4278" y="4173"/>
                  </a:lnTo>
                  <a:cubicBezTo>
                    <a:pt x="4278" y="4146"/>
                    <a:pt x="4305" y="4146"/>
                    <a:pt x="4305" y="4120"/>
                  </a:cubicBezTo>
                  <a:cubicBezTo>
                    <a:pt x="4252" y="4041"/>
                    <a:pt x="4225" y="3909"/>
                    <a:pt x="4199" y="3751"/>
                  </a:cubicBezTo>
                  <a:cubicBezTo>
                    <a:pt x="4120" y="3460"/>
                    <a:pt x="4146" y="3064"/>
                    <a:pt x="4199" y="2615"/>
                  </a:cubicBezTo>
                  <a:cubicBezTo>
                    <a:pt x="4225" y="2272"/>
                    <a:pt x="4252" y="1875"/>
                    <a:pt x="4252" y="1426"/>
                  </a:cubicBezTo>
                  <a:cubicBezTo>
                    <a:pt x="4252" y="1188"/>
                    <a:pt x="4172" y="977"/>
                    <a:pt x="4014" y="845"/>
                  </a:cubicBezTo>
                  <a:cubicBezTo>
                    <a:pt x="3750" y="634"/>
                    <a:pt x="3406" y="607"/>
                    <a:pt x="3142" y="607"/>
                  </a:cubicBezTo>
                  <a:cubicBezTo>
                    <a:pt x="3063" y="607"/>
                    <a:pt x="2984" y="607"/>
                    <a:pt x="2931" y="607"/>
                  </a:cubicBezTo>
                  <a:cubicBezTo>
                    <a:pt x="3037" y="396"/>
                    <a:pt x="3037" y="396"/>
                    <a:pt x="3037" y="396"/>
                  </a:cubicBezTo>
                  <a:cubicBezTo>
                    <a:pt x="3010" y="396"/>
                    <a:pt x="3010" y="396"/>
                    <a:pt x="3010" y="396"/>
                  </a:cubicBezTo>
                  <a:cubicBezTo>
                    <a:pt x="3010" y="422"/>
                    <a:pt x="3010" y="422"/>
                    <a:pt x="2984" y="422"/>
                  </a:cubicBezTo>
                  <a:cubicBezTo>
                    <a:pt x="2984" y="396"/>
                    <a:pt x="2984" y="396"/>
                    <a:pt x="2958" y="396"/>
                  </a:cubicBezTo>
                  <a:cubicBezTo>
                    <a:pt x="2904" y="502"/>
                    <a:pt x="2904" y="502"/>
                    <a:pt x="2904" y="502"/>
                  </a:cubicBezTo>
                  <a:cubicBezTo>
                    <a:pt x="2799" y="396"/>
                    <a:pt x="2298" y="0"/>
                    <a:pt x="1954" y="0"/>
                  </a:cubicBezTo>
                  <a:lnTo>
                    <a:pt x="1215" y="2589"/>
                  </a:lnTo>
                </a:path>
              </a:pathLst>
            </a:custGeom>
            <a:solidFill>
              <a:srgbClr val="CE6A00">
                <a:alpha val="38000"/>
              </a:srgb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65" name="Freeform 164">
              <a:extLst>
                <a:ext uri="{FF2B5EF4-FFF2-40B4-BE49-F238E27FC236}">
                  <a16:creationId xmlns:a16="http://schemas.microsoft.com/office/drawing/2014/main" id="{5FB9116A-471A-B943-86F8-E4CB55819519}"/>
                </a:ext>
              </a:extLst>
            </p:cNvPr>
            <p:cNvSpPr>
              <a:spLocks noChangeArrowheads="1"/>
            </p:cNvSpPr>
            <p:nvPr/>
          </p:nvSpPr>
          <p:spPr bwMode="auto">
            <a:xfrm>
              <a:off x="8844485" y="2902660"/>
              <a:ext cx="293891" cy="343755"/>
            </a:xfrm>
            <a:custGeom>
              <a:avLst/>
              <a:gdLst>
                <a:gd name="T0" fmla="*/ 52 w 1716"/>
                <a:gd name="T1" fmla="*/ 1901 h 2008"/>
                <a:gd name="T2" fmla="*/ 52 w 1716"/>
                <a:gd name="T3" fmla="*/ 1901 h 2008"/>
                <a:gd name="T4" fmla="*/ 0 w 1716"/>
                <a:gd name="T5" fmla="*/ 1955 h 2008"/>
                <a:gd name="T6" fmla="*/ 0 w 1716"/>
                <a:gd name="T7" fmla="*/ 2007 h 2008"/>
                <a:gd name="T8" fmla="*/ 52 w 1716"/>
                <a:gd name="T9" fmla="*/ 1955 h 2008"/>
                <a:gd name="T10" fmla="*/ 52 w 1716"/>
                <a:gd name="T11" fmla="*/ 1928 h 2008"/>
                <a:gd name="T12" fmla="*/ 52 w 1716"/>
                <a:gd name="T13" fmla="*/ 1901 h 2008"/>
                <a:gd name="T14" fmla="*/ 1689 w 1716"/>
                <a:gd name="T15" fmla="*/ 0 h 2008"/>
                <a:gd name="T16" fmla="*/ 1689 w 1716"/>
                <a:gd name="T17" fmla="*/ 0 h 2008"/>
                <a:gd name="T18" fmla="*/ 1715 w 1716"/>
                <a:gd name="T19" fmla="*/ 0 h 2008"/>
                <a:gd name="T20" fmla="*/ 1689 w 1716"/>
                <a:gd name="T21" fmla="*/ 0 h 2008"/>
                <a:gd name="T22" fmla="*/ 1689 w 1716"/>
                <a:gd name="T23" fmla="*/ 0 h 2008"/>
                <a:gd name="T24" fmla="*/ 1689 w 1716"/>
                <a:gd name="T25" fmla="*/ 0 h 2008"/>
                <a:gd name="T26" fmla="*/ 1689 w 1716"/>
                <a:gd name="T27" fmla="*/ 0 h 2008"/>
                <a:gd name="T28" fmla="*/ 1689 w 1716"/>
                <a:gd name="T29" fmla="*/ 0 h 2008"/>
                <a:gd name="T30" fmla="*/ 1689 w 1716"/>
                <a:gd name="T31" fmla="*/ 0 h 2008"/>
                <a:gd name="T32" fmla="*/ 52 w 1716"/>
                <a:gd name="T33" fmla="*/ 1901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6" h="2008">
                  <a:moveTo>
                    <a:pt x="52" y="1901"/>
                  </a:moveTo>
                  <a:lnTo>
                    <a:pt x="52" y="1901"/>
                  </a:lnTo>
                  <a:cubicBezTo>
                    <a:pt x="26" y="1928"/>
                    <a:pt x="26" y="1928"/>
                    <a:pt x="0" y="1955"/>
                  </a:cubicBezTo>
                  <a:cubicBezTo>
                    <a:pt x="0" y="1981"/>
                    <a:pt x="0" y="1981"/>
                    <a:pt x="0" y="2007"/>
                  </a:cubicBezTo>
                  <a:cubicBezTo>
                    <a:pt x="26" y="1981"/>
                    <a:pt x="52" y="1981"/>
                    <a:pt x="52" y="1955"/>
                  </a:cubicBezTo>
                  <a:lnTo>
                    <a:pt x="52" y="1928"/>
                  </a:lnTo>
                  <a:lnTo>
                    <a:pt x="52" y="1901"/>
                  </a:lnTo>
                  <a:lnTo>
                    <a:pt x="1689" y="0"/>
                  </a:lnTo>
                  <a:lnTo>
                    <a:pt x="1689" y="0"/>
                  </a:lnTo>
                  <a:cubicBezTo>
                    <a:pt x="1715" y="0"/>
                    <a:pt x="1715" y="0"/>
                    <a:pt x="1715" y="0"/>
                  </a:cubicBezTo>
                  <a:cubicBezTo>
                    <a:pt x="1715" y="0"/>
                    <a:pt x="1715" y="0"/>
                    <a:pt x="1689" y="0"/>
                  </a:cubicBezTo>
                  <a:lnTo>
                    <a:pt x="1689" y="0"/>
                  </a:lnTo>
                  <a:lnTo>
                    <a:pt x="1689" y="0"/>
                  </a:lnTo>
                  <a:lnTo>
                    <a:pt x="1689" y="0"/>
                  </a:lnTo>
                  <a:lnTo>
                    <a:pt x="1689" y="0"/>
                  </a:lnTo>
                  <a:lnTo>
                    <a:pt x="1689" y="0"/>
                  </a:lnTo>
                  <a:lnTo>
                    <a:pt x="52" y="1901"/>
                  </a:lnTo>
                </a:path>
              </a:pathLst>
            </a:custGeom>
            <a:solidFill>
              <a:srgbClr val="79352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66" name="Freeform 165">
              <a:extLst>
                <a:ext uri="{FF2B5EF4-FFF2-40B4-BE49-F238E27FC236}">
                  <a16:creationId xmlns:a16="http://schemas.microsoft.com/office/drawing/2014/main" id="{7A2EBA7B-59A9-214C-98F6-5F717A043471}"/>
                </a:ext>
              </a:extLst>
            </p:cNvPr>
            <p:cNvSpPr>
              <a:spLocks noChangeArrowheads="1"/>
            </p:cNvSpPr>
            <p:nvPr/>
          </p:nvSpPr>
          <p:spPr bwMode="auto">
            <a:xfrm>
              <a:off x="8781022" y="4147732"/>
              <a:ext cx="516010" cy="226652"/>
            </a:xfrm>
            <a:custGeom>
              <a:avLst/>
              <a:gdLst>
                <a:gd name="T0" fmla="*/ 2746 w 3012"/>
                <a:gd name="T1" fmla="*/ 211 h 1321"/>
                <a:gd name="T2" fmla="*/ 2746 w 3012"/>
                <a:gd name="T3" fmla="*/ 211 h 1321"/>
                <a:gd name="T4" fmla="*/ 1637 w 3012"/>
                <a:gd name="T5" fmla="*/ 396 h 1321"/>
                <a:gd name="T6" fmla="*/ 0 w 3012"/>
                <a:gd name="T7" fmla="*/ 528 h 1321"/>
                <a:gd name="T8" fmla="*/ 0 w 3012"/>
                <a:gd name="T9" fmla="*/ 660 h 1321"/>
                <a:gd name="T10" fmla="*/ 3011 w 3012"/>
                <a:gd name="T11" fmla="*/ 871 h 1321"/>
                <a:gd name="T12" fmla="*/ 2746 w 3012"/>
                <a:gd name="T13" fmla="*/ 211 h 1321"/>
              </a:gdLst>
              <a:ahLst/>
              <a:cxnLst>
                <a:cxn ang="0">
                  <a:pos x="T0" y="T1"/>
                </a:cxn>
                <a:cxn ang="0">
                  <a:pos x="T2" y="T3"/>
                </a:cxn>
                <a:cxn ang="0">
                  <a:pos x="T4" y="T5"/>
                </a:cxn>
                <a:cxn ang="0">
                  <a:pos x="T6" y="T7"/>
                </a:cxn>
                <a:cxn ang="0">
                  <a:pos x="T8" y="T9"/>
                </a:cxn>
                <a:cxn ang="0">
                  <a:pos x="T10" y="T11"/>
                </a:cxn>
                <a:cxn ang="0">
                  <a:pos x="T12" y="T13"/>
                </a:cxn>
              </a:cxnLst>
              <a:rect l="0" t="0" r="r" b="b"/>
              <a:pathLst>
                <a:path w="3012" h="1321">
                  <a:moveTo>
                    <a:pt x="2746" y="211"/>
                  </a:moveTo>
                  <a:lnTo>
                    <a:pt x="2746" y="211"/>
                  </a:lnTo>
                  <a:cubicBezTo>
                    <a:pt x="2746" y="211"/>
                    <a:pt x="2112" y="0"/>
                    <a:pt x="1637" y="396"/>
                  </a:cubicBezTo>
                  <a:cubicBezTo>
                    <a:pt x="1135" y="792"/>
                    <a:pt x="0" y="528"/>
                    <a:pt x="0" y="528"/>
                  </a:cubicBezTo>
                  <a:cubicBezTo>
                    <a:pt x="0" y="660"/>
                    <a:pt x="0" y="660"/>
                    <a:pt x="0" y="660"/>
                  </a:cubicBezTo>
                  <a:cubicBezTo>
                    <a:pt x="0" y="660"/>
                    <a:pt x="1954" y="1320"/>
                    <a:pt x="3011" y="871"/>
                  </a:cubicBezTo>
                  <a:cubicBezTo>
                    <a:pt x="2958" y="448"/>
                    <a:pt x="2746" y="211"/>
                    <a:pt x="2746" y="211"/>
                  </a:cubicBezTo>
                </a:path>
              </a:pathLst>
            </a:custGeom>
            <a:solidFill>
              <a:schemeClr val="bg1">
                <a:lumMod val="60000"/>
                <a:lumOff val="4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67" name="Rounded Rectangle 166">
              <a:extLst>
                <a:ext uri="{FF2B5EF4-FFF2-40B4-BE49-F238E27FC236}">
                  <a16:creationId xmlns:a16="http://schemas.microsoft.com/office/drawing/2014/main" id="{0C24B822-0D9B-9C47-9FB9-18BE75AA14CF}"/>
                </a:ext>
              </a:extLst>
            </p:cNvPr>
            <p:cNvSpPr/>
            <p:nvPr/>
          </p:nvSpPr>
          <p:spPr>
            <a:xfrm>
              <a:off x="8232985" y="3766957"/>
              <a:ext cx="660712" cy="436571"/>
            </a:xfrm>
            <a:prstGeom prst="roundRect">
              <a:avLst>
                <a:gd name="adj" fmla="val 8175"/>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168" name="Group 167">
              <a:extLst>
                <a:ext uri="{FF2B5EF4-FFF2-40B4-BE49-F238E27FC236}">
                  <a16:creationId xmlns:a16="http://schemas.microsoft.com/office/drawing/2014/main" id="{7D84F913-9F6E-1C4E-9B36-7E37A713910E}"/>
                </a:ext>
              </a:extLst>
            </p:cNvPr>
            <p:cNvGrpSpPr/>
            <p:nvPr/>
          </p:nvGrpSpPr>
          <p:grpSpPr>
            <a:xfrm>
              <a:off x="8518862" y="3744292"/>
              <a:ext cx="108793" cy="31731"/>
              <a:chOff x="8518862" y="3744292"/>
              <a:chExt cx="108793" cy="31731"/>
            </a:xfrm>
          </p:grpSpPr>
          <p:sp>
            <p:nvSpPr>
              <p:cNvPr id="176" name="Freeform 41">
                <a:extLst>
                  <a:ext uri="{FF2B5EF4-FFF2-40B4-BE49-F238E27FC236}">
                    <a16:creationId xmlns:a16="http://schemas.microsoft.com/office/drawing/2014/main" id="{5EBEC88B-0F13-3142-BC79-BD7F48C20CDD}"/>
                  </a:ext>
                </a:extLst>
              </p:cNvPr>
              <p:cNvSpPr>
                <a:spLocks noChangeArrowheads="1"/>
              </p:cNvSpPr>
              <p:nvPr/>
            </p:nvSpPr>
            <p:spPr bwMode="auto">
              <a:xfrm>
                <a:off x="8604990" y="3744292"/>
                <a:ext cx="22665" cy="22665"/>
              </a:xfrm>
              <a:custGeom>
                <a:avLst/>
                <a:gdLst>
                  <a:gd name="T0" fmla="*/ 132 w 133"/>
                  <a:gd name="T1" fmla="*/ 26 h 133"/>
                  <a:gd name="T2" fmla="*/ 132 w 133"/>
                  <a:gd name="T3" fmla="*/ 26 h 133"/>
                  <a:gd name="T4" fmla="*/ 79 w 133"/>
                  <a:gd name="T5" fmla="*/ 132 h 133"/>
                  <a:gd name="T6" fmla="*/ 0 w 133"/>
                  <a:gd name="T7" fmla="*/ 26 h 133"/>
                  <a:gd name="T8" fmla="*/ 79 w 133"/>
                  <a:gd name="T9" fmla="*/ 0 h 133"/>
                  <a:gd name="T10" fmla="*/ 132 w 133"/>
                  <a:gd name="T11" fmla="*/ 26 h 133"/>
                </a:gdLst>
                <a:ahLst/>
                <a:cxnLst>
                  <a:cxn ang="0">
                    <a:pos x="T0" y="T1"/>
                  </a:cxn>
                  <a:cxn ang="0">
                    <a:pos x="T2" y="T3"/>
                  </a:cxn>
                  <a:cxn ang="0">
                    <a:pos x="T4" y="T5"/>
                  </a:cxn>
                  <a:cxn ang="0">
                    <a:pos x="T6" y="T7"/>
                  </a:cxn>
                  <a:cxn ang="0">
                    <a:pos x="T8" y="T9"/>
                  </a:cxn>
                  <a:cxn ang="0">
                    <a:pos x="T10" y="T11"/>
                  </a:cxn>
                </a:cxnLst>
                <a:rect l="0" t="0" r="r" b="b"/>
                <a:pathLst>
                  <a:path w="133" h="133">
                    <a:moveTo>
                      <a:pt x="132" y="26"/>
                    </a:moveTo>
                    <a:lnTo>
                      <a:pt x="132" y="26"/>
                    </a:lnTo>
                    <a:cubicBezTo>
                      <a:pt x="132" y="26"/>
                      <a:pt x="132" y="132"/>
                      <a:pt x="79" y="132"/>
                    </a:cubicBezTo>
                    <a:cubicBezTo>
                      <a:pt x="0" y="132"/>
                      <a:pt x="0" y="26"/>
                      <a:pt x="0" y="26"/>
                    </a:cubicBezTo>
                    <a:cubicBezTo>
                      <a:pt x="0" y="26"/>
                      <a:pt x="26" y="0"/>
                      <a:pt x="79" y="0"/>
                    </a:cubicBezTo>
                    <a:cubicBezTo>
                      <a:pt x="132" y="26"/>
                      <a:pt x="132" y="26"/>
                      <a:pt x="132" y="26"/>
                    </a:cubicBez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77" name="Freeform 42">
                <a:extLst>
                  <a:ext uri="{FF2B5EF4-FFF2-40B4-BE49-F238E27FC236}">
                    <a16:creationId xmlns:a16="http://schemas.microsoft.com/office/drawing/2014/main" id="{6FFB9979-D6AF-9B4C-ABC5-D5C468E77315}"/>
                  </a:ext>
                </a:extLst>
              </p:cNvPr>
              <p:cNvSpPr>
                <a:spLocks noChangeArrowheads="1"/>
              </p:cNvSpPr>
              <p:nvPr/>
            </p:nvSpPr>
            <p:spPr bwMode="auto">
              <a:xfrm>
                <a:off x="8577791" y="3744292"/>
                <a:ext cx="27198" cy="31731"/>
              </a:xfrm>
              <a:custGeom>
                <a:avLst/>
                <a:gdLst>
                  <a:gd name="T0" fmla="*/ 159 w 160"/>
                  <a:gd name="T1" fmla="*/ 26 h 185"/>
                  <a:gd name="T2" fmla="*/ 159 w 160"/>
                  <a:gd name="T3" fmla="*/ 26 h 185"/>
                  <a:gd name="T4" fmla="*/ 80 w 160"/>
                  <a:gd name="T5" fmla="*/ 184 h 185"/>
                  <a:gd name="T6" fmla="*/ 0 w 160"/>
                  <a:gd name="T7" fmla="*/ 26 h 185"/>
                  <a:gd name="T8" fmla="*/ 80 w 160"/>
                  <a:gd name="T9" fmla="*/ 0 h 185"/>
                  <a:gd name="T10" fmla="*/ 159 w 160"/>
                  <a:gd name="T11" fmla="*/ 26 h 185"/>
                </a:gdLst>
                <a:ahLst/>
                <a:cxnLst>
                  <a:cxn ang="0">
                    <a:pos x="T0" y="T1"/>
                  </a:cxn>
                  <a:cxn ang="0">
                    <a:pos x="T2" y="T3"/>
                  </a:cxn>
                  <a:cxn ang="0">
                    <a:pos x="T4" y="T5"/>
                  </a:cxn>
                  <a:cxn ang="0">
                    <a:pos x="T6" y="T7"/>
                  </a:cxn>
                  <a:cxn ang="0">
                    <a:pos x="T8" y="T9"/>
                  </a:cxn>
                  <a:cxn ang="0">
                    <a:pos x="T10" y="T11"/>
                  </a:cxn>
                </a:cxnLst>
                <a:rect l="0" t="0" r="r" b="b"/>
                <a:pathLst>
                  <a:path w="160" h="185">
                    <a:moveTo>
                      <a:pt x="159" y="26"/>
                    </a:moveTo>
                    <a:lnTo>
                      <a:pt x="159" y="26"/>
                    </a:lnTo>
                    <a:cubicBezTo>
                      <a:pt x="159" y="26"/>
                      <a:pt x="159" y="184"/>
                      <a:pt x="80" y="184"/>
                    </a:cubicBezTo>
                    <a:cubicBezTo>
                      <a:pt x="0" y="184"/>
                      <a:pt x="0" y="26"/>
                      <a:pt x="0" y="26"/>
                    </a:cubicBezTo>
                    <a:cubicBezTo>
                      <a:pt x="0" y="26"/>
                      <a:pt x="26" y="0"/>
                      <a:pt x="80" y="0"/>
                    </a:cubicBezTo>
                    <a:cubicBezTo>
                      <a:pt x="132" y="0"/>
                      <a:pt x="159" y="26"/>
                      <a:pt x="159" y="26"/>
                    </a:cubicBez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78" name="Freeform 43">
                <a:extLst>
                  <a:ext uri="{FF2B5EF4-FFF2-40B4-BE49-F238E27FC236}">
                    <a16:creationId xmlns:a16="http://schemas.microsoft.com/office/drawing/2014/main" id="{FAB8C86F-21A2-D24C-AB86-5365112D98CF}"/>
                  </a:ext>
                </a:extLst>
              </p:cNvPr>
              <p:cNvSpPr>
                <a:spLocks noChangeArrowheads="1"/>
              </p:cNvSpPr>
              <p:nvPr/>
            </p:nvSpPr>
            <p:spPr bwMode="auto">
              <a:xfrm>
                <a:off x="8550593" y="3744292"/>
                <a:ext cx="27198" cy="22665"/>
              </a:xfrm>
              <a:custGeom>
                <a:avLst/>
                <a:gdLst>
                  <a:gd name="T0" fmla="*/ 158 w 159"/>
                  <a:gd name="T1" fmla="*/ 26 h 133"/>
                  <a:gd name="T2" fmla="*/ 158 w 159"/>
                  <a:gd name="T3" fmla="*/ 26 h 133"/>
                  <a:gd name="T4" fmla="*/ 79 w 159"/>
                  <a:gd name="T5" fmla="*/ 132 h 133"/>
                  <a:gd name="T6" fmla="*/ 0 w 159"/>
                  <a:gd name="T7" fmla="*/ 26 h 133"/>
                  <a:gd name="T8" fmla="*/ 79 w 159"/>
                  <a:gd name="T9" fmla="*/ 0 h 133"/>
                  <a:gd name="T10" fmla="*/ 158 w 159"/>
                  <a:gd name="T11" fmla="*/ 26 h 133"/>
                </a:gdLst>
                <a:ahLst/>
                <a:cxnLst>
                  <a:cxn ang="0">
                    <a:pos x="T0" y="T1"/>
                  </a:cxn>
                  <a:cxn ang="0">
                    <a:pos x="T2" y="T3"/>
                  </a:cxn>
                  <a:cxn ang="0">
                    <a:pos x="T4" y="T5"/>
                  </a:cxn>
                  <a:cxn ang="0">
                    <a:pos x="T6" y="T7"/>
                  </a:cxn>
                  <a:cxn ang="0">
                    <a:pos x="T8" y="T9"/>
                  </a:cxn>
                  <a:cxn ang="0">
                    <a:pos x="T10" y="T11"/>
                  </a:cxn>
                </a:cxnLst>
                <a:rect l="0" t="0" r="r" b="b"/>
                <a:pathLst>
                  <a:path w="159" h="133">
                    <a:moveTo>
                      <a:pt x="158" y="26"/>
                    </a:moveTo>
                    <a:lnTo>
                      <a:pt x="158" y="26"/>
                    </a:lnTo>
                    <a:cubicBezTo>
                      <a:pt x="158" y="26"/>
                      <a:pt x="158" y="132"/>
                      <a:pt x="79" y="132"/>
                    </a:cubicBezTo>
                    <a:cubicBezTo>
                      <a:pt x="0" y="132"/>
                      <a:pt x="0" y="26"/>
                      <a:pt x="0" y="26"/>
                    </a:cubicBezTo>
                    <a:cubicBezTo>
                      <a:pt x="0" y="26"/>
                      <a:pt x="0" y="0"/>
                      <a:pt x="79" y="0"/>
                    </a:cubicBezTo>
                    <a:cubicBezTo>
                      <a:pt x="132" y="0"/>
                      <a:pt x="158" y="26"/>
                      <a:pt x="158" y="26"/>
                    </a:cubicBez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79" name="Freeform 44">
                <a:extLst>
                  <a:ext uri="{FF2B5EF4-FFF2-40B4-BE49-F238E27FC236}">
                    <a16:creationId xmlns:a16="http://schemas.microsoft.com/office/drawing/2014/main" id="{3326AF8F-A6D0-B74E-BA11-50FD11B128E4}"/>
                  </a:ext>
                </a:extLst>
              </p:cNvPr>
              <p:cNvSpPr>
                <a:spLocks noChangeArrowheads="1"/>
              </p:cNvSpPr>
              <p:nvPr/>
            </p:nvSpPr>
            <p:spPr bwMode="auto">
              <a:xfrm>
                <a:off x="8518862" y="3744292"/>
                <a:ext cx="31731" cy="22665"/>
              </a:xfrm>
              <a:custGeom>
                <a:avLst/>
                <a:gdLst>
                  <a:gd name="T0" fmla="*/ 185 w 186"/>
                  <a:gd name="T1" fmla="*/ 26 h 133"/>
                  <a:gd name="T2" fmla="*/ 185 w 186"/>
                  <a:gd name="T3" fmla="*/ 26 h 133"/>
                  <a:gd name="T4" fmla="*/ 79 w 186"/>
                  <a:gd name="T5" fmla="*/ 132 h 133"/>
                  <a:gd name="T6" fmla="*/ 26 w 186"/>
                  <a:gd name="T7" fmla="*/ 26 h 133"/>
                  <a:gd name="T8" fmla="*/ 106 w 186"/>
                  <a:gd name="T9" fmla="*/ 0 h 133"/>
                  <a:gd name="T10" fmla="*/ 185 w 186"/>
                  <a:gd name="T11" fmla="*/ 26 h 133"/>
                </a:gdLst>
                <a:ahLst/>
                <a:cxnLst>
                  <a:cxn ang="0">
                    <a:pos x="T0" y="T1"/>
                  </a:cxn>
                  <a:cxn ang="0">
                    <a:pos x="T2" y="T3"/>
                  </a:cxn>
                  <a:cxn ang="0">
                    <a:pos x="T4" y="T5"/>
                  </a:cxn>
                  <a:cxn ang="0">
                    <a:pos x="T6" y="T7"/>
                  </a:cxn>
                  <a:cxn ang="0">
                    <a:pos x="T8" y="T9"/>
                  </a:cxn>
                  <a:cxn ang="0">
                    <a:pos x="T10" y="T11"/>
                  </a:cxn>
                </a:cxnLst>
                <a:rect l="0" t="0" r="r" b="b"/>
                <a:pathLst>
                  <a:path w="186" h="133">
                    <a:moveTo>
                      <a:pt x="185" y="26"/>
                    </a:moveTo>
                    <a:lnTo>
                      <a:pt x="185" y="26"/>
                    </a:lnTo>
                    <a:cubicBezTo>
                      <a:pt x="185" y="26"/>
                      <a:pt x="158" y="132"/>
                      <a:pt x="79" y="132"/>
                    </a:cubicBezTo>
                    <a:cubicBezTo>
                      <a:pt x="0" y="132"/>
                      <a:pt x="26" y="26"/>
                      <a:pt x="26" y="26"/>
                    </a:cubicBezTo>
                    <a:cubicBezTo>
                      <a:pt x="26" y="26"/>
                      <a:pt x="52" y="0"/>
                      <a:pt x="106" y="0"/>
                    </a:cubicBezTo>
                    <a:cubicBezTo>
                      <a:pt x="158" y="0"/>
                      <a:pt x="185" y="26"/>
                      <a:pt x="185" y="26"/>
                    </a:cubicBez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grpSp>
        <p:sp>
          <p:nvSpPr>
            <p:cNvPr id="169" name="Freeform 40">
              <a:extLst>
                <a:ext uri="{FF2B5EF4-FFF2-40B4-BE49-F238E27FC236}">
                  <a16:creationId xmlns:a16="http://schemas.microsoft.com/office/drawing/2014/main" id="{0637382A-9BDE-B14E-B403-5116F5C1E0C3}"/>
                </a:ext>
              </a:extLst>
            </p:cNvPr>
            <p:cNvSpPr>
              <a:spLocks noChangeArrowheads="1"/>
            </p:cNvSpPr>
            <p:nvPr/>
          </p:nvSpPr>
          <p:spPr bwMode="auto">
            <a:xfrm>
              <a:off x="8523395" y="4224038"/>
              <a:ext cx="258383" cy="36264"/>
            </a:xfrm>
            <a:custGeom>
              <a:avLst/>
              <a:gdLst>
                <a:gd name="T0" fmla="*/ 1505 w 1506"/>
                <a:gd name="T1" fmla="*/ 80 h 213"/>
                <a:gd name="T2" fmla="*/ 1505 w 1506"/>
                <a:gd name="T3" fmla="*/ 80 h 213"/>
                <a:gd name="T4" fmla="*/ 1268 w 1506"/>
                <a:gd name="T5" fmla="*/ 0 h 213"/>
                <a:gd name="T6" fmla="*/ 132 w 1506"/>
                <a:gd name="T7" fmla="*/ 0 h 213"/>
                <a:gd name="T8" fmla="*/ 0 w 1506"/>
                <a:gd name="T9" fmla="*/ 80 h 213"/>
                <a:gd name="T10" fmla="*/ 660 w 1506"/>
                <a:gd name="T11" fmla="*/ 132 h 213"/>
                <a:gd name="T12" fmla="*/ 1505 w 1506"/>
                <a:gd name="T13" fmla="*/ 212 h 213"/>
                <a:gd name="T14" fmla="*/ 1505 w 1506"/>
                <a:gd name="T15" fmla="*/ 80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6" h="213">
                  <a:moveTo>
                    <a:pt x="1505" y="80"/>
                  </a:moveTo>
                  <a:lnTo>
                    <a:pt x="1505" y="80"/>
                  </a:lnTo>
                  <a:cubicBezTo>
                    <a:pt x="1505" y="80"/>
                    <a:pt x="1453" y="0"/>
                    <a:pt x="1268" y="0"/>
                  </a:cubicBezTo>
                  <a:cubicBezTo>
                    <a:pt x="1057" y="0"/>
                    <a:pt x="291" y="0"/>
                    <a:pt x="132" y="0"/>
                  </a:cubicBezTo>
                  <a:cubicBezTo>
                    <a:pt x="0" y="0"/>
                    <a:pt x="0" y="80"/>
                    <a:pt x="0" y="80"/>
                  </a:cubicBezTo>
                  <a:cubicBezTo>
                    <a:pt x="0" y="80"/>
                    <a:pt x="634" y="106"/>
                    <a:pt x="660" y="132"/>
                  </a:cubicBezTo>
                  <a:cubicBezTo>
                    <a:pt x="713" y="132"/>
                    <a:pt x="1505" y="212"/>
                    <a:pt x="1505" y="212"/>
                  </a:cubicBezTo>
                  <a:lnTo>
                    <a:pt x="1505" y="80"/>
                  </a:lnTo>
                </a:path>
              </a:pathLst>
            </a:custGeom>
            <a:solidFill>
              <a:srgbClr val="DF9E6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70" name="Rectangle 169">
              <a:extLst>
                <a:ext uri="{FF2B5EF4-FFF2-40B4-BE49-F238E27FC236}">
                  <a16:creationId xmlns:a16="http://schemas.microsoft.com/office/drawing/2014/main" id="{3BE7F485-C305-8C4F-BB0D-74D10F78256C}"/>
                </a:ext>
              </a:extLst>
            </p:cNvPr>
            <p:cNvSpPr/>
            <p:nvPr/>
          </p:nvSpPr>
          <p:spPr>
            <a:xfrm>
              <a:off x="8166100" y="4178329"/>
              <a:ext cx="794483" cy="45719"/>
            </a:xfrm>
            <a:prstGeom prst="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71" name="Rounded Rectangle 170">
              <a:extLst>
                <a:ext uri="{FF2B5EF4-FFF2-40B4-BE49-F238E27FC236}">
                  <a16:creationId xmlns:a16="http://schemas.microsoft.com/office/drawing/2014/main" id="{410908EF-0047-854E-B34A-C5B6117CBD37}"/>
                </a:ext>
              </a:extLst>
            </p:cNvPr>
            <p:cNvSpPr/>
            <p:nvPr/>
          </p:nvSpPr>
          <p:spPr>
            <a:xfrm>
              <a:off x="8264672" y="3789299"/>
              <a:ext cx="597339" cy="358433"/>
            </a:xfrm>
            <a:prstGeom prst="roundRect">
              <a:avLst>
                <a:gd name="adj" fmla="val 8175"/>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72" name="Rectangle 171">
              <a:extLst>
                <a:ext uri="{FF2B5EF4-FFF2-40B4-BE49-F238E27FC236}">
                  <a16:creationId xmlns:a16="http://schemas.microsoft.com/office/drawing/2014/main" id="{2A3E66AF-5AF7-FE44-8E0E-0C68C3620367}"/>
                </a:ext>
              </a:extLst>
            </p:cNvPr>
            <p:cNvSpPr/>
            <p:nvPr/>
          </p:nvSpPr>
          <p:spPr>
            <a:xfrm>
              <a:off x="8289915" y="3808349"/>
              <a:ext cx="546852" cy="77851"/>
            </a:xfrm>
            <a:prstGeom prst="rect">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73" name="Rectangle 172">
              <a:extLst>
                <a:ext uri="{FF2B5EF4-FFF2-40B4-BE49-F238E27FC236}">
                  <a16:creationId xmlns:a16="http://schemas.microsoft.com/office/drawing/2014/main" id="{95C92036-E2A5-2A41-A940-F15A53F30BD3}"/>
                </a:ext>
              </a:extLst>
            </p:cNvPr>
            <p:cNvSpPr/>
            <p:nvPr/>
          </p:nvSpPr>
          <p:spPr>
            <a:xfrm>
              <a:off x="8289915" y="3899886"/>
              <a:ext cx="136535" cy="224439"/>
            </a:xfrm>
            <a:prstGeom prst="rect">
              <a:avLst/>
            </a:prstGeom>
            <a:solidFill>
              <a:schemeClr val="accent3">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74" name="Rectangle 173">
              <a:extLst>
                <a:ext uri="{FF2B5EF4-FFF2-40B4-BE49-F238E27FC236}">
                  <a16:creationId xmlns:a16="http://schemas.microsoft.com/office/drawing/2014/main" id="{338733D3-4E9D-4A4D-98DC-17545A0B8CA3}"/>
                </a:ext>
              </a:extLst>
            </p:cNvPr>
            <p:cNvSpPr/>
            <p:nvPr/>
          </p:nvSpPr>
          <p:spPr>
            <a:xfrm>
              <a:off x="8450848" y="3899886"/>
              <a:ext cx="180761" cy="224439"/>
            </a:xfrm>
            <a:prstGeom prst="rect">
              <a:avLst/>
            </a:prstGeom>
            <a:solidFill>
              <a:schemeClr val="accent3">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75" name="Rectangle 174">
              <a:extLst>
                <a:ext uri="{FF2B5EF4-FFF2-40B4-BE49-F238E27FC236}">
                  <a16:creationId xmlns:a16="http://schemas.microsoft.com/office/drawing/2014/main" id="{E368612E-6389-0144-9A8A-1055BB5573F9}"/>
                </a:ext>
              </a:extLst>
            </p:cNvPr>
            <p:cNvSpPr/>
            <p:nvPr/>
          </p:nvSpPr>
          <p:spPr>
            <a:xfrm>
              <a:off x="8656006" y="3899886"/>
              <a:ext cx="180761" cy="224439"/>
            </a:xfrm>
            <a:prstGeom prst="rect">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spTree>
    <p:extLst>
      <p:ext uri="{BB962C8B-B14F-4D97-AF65-F5344CB8AC3E}">
        <p14:creationId xmlns:p14="http://schemas.microsoft.com/office/powerpoint/2010/main" val="189104406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6D253B-5918-A448-A950-84DCDA4AE113}"/>
              </a:ext>
            </a:extLst>
          </p:cNvPr>
          <p:cNvSpPr>
            <a:spLocks noGrp="1"/>
          </p:cNvSpPr>
          <p:nvPr>
            <p:ph type="sldNum" sz="quarter" idx="12"/>
          </p:nvPr>
        </p:nvSpPr>
        <p:spPr/>
        <p:txBody>
          <a:bodyPr/>
          <a:lstStyle/>
          <a:p>
            <a:fld id="{C51EAA63-D034-42AE-91FA-B13B9518C7BE}" type="slidenum">
              <a:rPr lang="en-SG" smtClean="0">
                <a:solidFill>
                  <a:srgbClr val="58595B"/>
                </a:solidFill>
              </a:rPr>
              <a:pPr/>
              <a:t>11</a:t>
            </a:fld>
            <a:endParaRPr lang="en-SG" dirty="0">
              <a:solidFill>
                <a:srgbClr val="58595B"/>
              </a:solidFill>
            </a:endParaRPr>
          </a:p>
        </p:txBody>
      </p:sp>
    </p:spTree>
    <p:extLst>
      <p:ext uri="{BB962C8B-B14F-4D97-AF65-F5344CB8AC3E}">
        <p14:creationId xmlns:p14="http://schemas.microsoft.com/office/powerpoint/2010/main" val="11674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5BC103-1F21-D649-8923-683CBF1964F9}"/>
              </a:ext>
            </a:extLst>
          </p:cNvPr>
          <p:cNvSpPr>
            <a:spLocks noGrp="1"/>
          </p:cNvSpPr>
          <p:nvPr>
            <p:ph type="sldNum" sz="quarter" idx="4294967295"/>
          </p:nvPr>
        </p:nvSpPr>
        <p:spPr>
          <a:xfrm>
            <a:off x="11807825" y="6556375"/>
            <a:ext cx="381000" cy="182563"/>
          </a:xfrm>
        </p:spPr>
        <p:txBody>
          <a:bodyPr/>
          <a:lstStyle/>
          <a:p>
            <a:fld id="{C51EAA63-D034-42AE-91FA-B13B9518C7BE}" type="slidenum">
              <a:rPr lang="en-US" smtClean="0">
                <a:solidFill>
                  <a:srgbClr val="58595B"/>
                </a:solidFill>
              </a:rPr>
              <a:pPr/>
              <a:t>12</a:t>
            </a:fld>
            <a:endParaRPr lang="en-US" dirty="0">
              <a:solidFill>
                <a:srgbClr val="58595B"/>
              </a:solidFill>
            </a:endParaRPr>
          </a:p>
        </p:txBody>
      </p:sp>
    </p:spTree>
    <p:extLst>
      <p:ext uri="{BB962C8B-B14F-4D97-AF65-F5344CB8AC3E}">
        <p14:creationId xmlns:p14="http://schemas.microsoft.com/office/powerpoint/2010/main" val="20042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 y="0"/>
            <a:ext cx="12192002" cy="6858000"/>
          </a:xfrm>
          <a:prstGeom prst="rect">
            <a:avLst/>
          </a:prstGeom>
        </p:spPr>
      </p:pic>
      <p:sp>
        <p:nvSpPr>
          <p:cNvPr id="4" name="Footer Placeholder 3"/>
          <p:cNvSpPr>
            <a:spLocks noGrp="1"/>
          </p:cNvSpPr>
          <p:nvPr>
            <p:ph type="ftr" sz="quarter" idx="11"/>
          </p:nvPr>
        </p:nvSpPr>
        <p:spPr/>
        <p:txBody>
          <a:body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lang="en-US" smtClean="0"/>
              <a:t>2</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74" y="226521"/>
            <a:ext cx="4934311" cy="1812365"/>
          </a:xfrm>
          <a:prstGeom prst="rect">
            <a:avLst/>
          </a:prstGeom>
        </p:spPr>
      </p:pic>
      <p:sp>
        <p:nvSpPr>
          <p:cNvPr id="2" name="Rectangle 1"/>
          <p:cNvSpPr/>
          <p:nvPr/>
        </p:nvSpPr>
        <p:spPr>
          <a:xfrm>
            <a:off x="99304" y="2086340"/>
            <a:ext cx="8568298" cy="1200329"/>
          </a:xfrm>
          <a:prstGeom prst="rect">
            <a:avLst/>
          </a:prstGeom>
        </p:spPr>
        <p:txBody>
          <a:bodyPr wrap="square">
            <a:spAutoFit/>
          </a:bodyPr>
          <a:lstStyle/>
          <a:p>
            <a:pPr algn="ctr"/>
            <a:r>
              <a:rPr lang="en-US" sz="3600" b="1" dirty="0">
                <a:solidFill>
                  <a:schemeClr val="bg1"/>
                </a:solidFill>
              </a:rPr>
              <a:t>The Age of Autonomous AppDev -</a:t>
            </a:r>
            <a:endParaRPr lang="en-US" sz="3600" dirty="0">
              <a:solidFill>
                <a:schemeClr val="bg1"/>
              </a:solidFill>
            </a:endParaRPr>
          </a:p>
          <a:p>
            <a:pPr algn="ctr"/>
            <a:r>
              <a:rPr lang="en-US" sz="3600" dirty="0">
                <a:solidFill>
                  <a:schemeClr val="bg1"/>
                </a:solidFill>
              </a:rPr>
              <a:t>Building Web &amp; Mobile App without Coding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587" y="3414485"/>
            <a:ext cx="6076815" cy="3114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739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18481" y="1706822"/>
            <a:ext cx="11784294" cy="1037746"/>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47" name="Slide Number Placeholder 46"/>
          <p:cNvSpPr>
            <a:spLocks noGrp="1"/>
          </p:cNvSpPr>
          <p:nvPr>
            <p:ph type="sldNum" sz="quarter" idx="12"/>
          </p:nvPr>
        </p:nvSpPr>
        <p:spPr/>
        <p:txBody>
          <a:bodyPr/>
          <a:lstStyle/>
          <a:p>
            <a:fld id="{C51EAA63-D034-42AE-91FA-B13B9518C7BE}" type="slidenum">
              <a:rPr lang="en-US" smtClean="0"/>
              <a:pPr/>
              <a:t>3</a:t>
            </a:fld>
            <a:endParaRPr lang="en-US" dirty="0"/>
          </a:p>
        </p:txBody>
      </p:sp>
      <p:sp>
        <p:nvSpPr>
          <p:cNvPr id="3" name="Content Placeholder 2"/>
          <p:cNvSpPr>
            <a:spLocks noGrp="1"/>
          </p:cNvSpPr>
          <p:nvPr>
            <p:ph type="body" sz="quarter" idx="4294967295"/>
          </p:nvPr>
        </p:nvSpPr>
        <p:spPr>
          <a:xfrm>
            <a:off x="531812" y="1889759"/>
            <a:ext cx="7306177" cy="620712"/>
          </a:xfrm>
        </p:spPr>
        <p:txBody>
          <a:bodyPr/>
          <a:lstStyle/>
          <a:p>
            <a:pPr marL="0" indent="0">
              <a:buNone/>
            </a:pPr>
            <a:r>
              <a:rPr lang="en-US" sz="2400" b="1" dirty="0">
                <a:solidFill>
                  <a:schemeClr val="bg1">
                    <a:lumMod val="50000"/>
                  </a:schemeClr>
                </a:solidFill>
              </a:rPr>
              <a:t>Café Supremo is a fictional Coffee company </a:t>
            </a:r>
            <a:br>
              <a:rPr lang="en-US" sz="2400" b="1" dirty="0">
                <a:solidFill>
                  <a:schemeClr val="bg1">
                    <a:lumMod val="50000"/>
                  </a:schemeClr>
                </a:solidFill>
              </a:rPr>
            </a:br>
            <a:r>
              <a:rPr lang="en-US" sz="2400" b="1" dirty="0">
                <a:solidFill>
                  <a:schemeClr val="bg1">
                    <a:lumMod val="50000"/>
                  </a:schemeClr>
                </a:solidFill>
              </a:rPr>
              <a:t>and coffeehouse chain, with store locations worldwide.  </a:t>
            </a:r>
          </a:p>
        </p:txBody>
      </p:sp>
      <p:sp>
        <p:nvSpPr>
          <p:cNvPr id="8" name="Content Placeholder 2"/>
          <p:cNvSpPr txBox="1">
            <a:spLocks/>
          </p:cNvSpPr>
          <p:nvPr/>
        </p:nvSpPr>
        <p:spPr>
          <a:xfrm>
            <a:off x="2826592" y="3292061"/>
            <a:ext cx="8558584" cy="1338828"/>
          </a:xfrm>
          <a:prstGeom prst="rect">
            <a:avLst/>
          </a:prstGeom>
        </p:spPr>
        <p:txBody>
          <a:bodyPr vert="horz" wrap="square" lIns="0" tIns="0" rIns="0" bIns="0" rtlCol="0">
            <a:spAutoFit/>
          </a:bodyPr>
          <a:lstStyle>
            <a:lvl1pPr marL="1588" indent="0" algn="l" defTabSz="914400" rtl="0" eaLnBrk="1" latinLnBrk="0" hangingPunct="1">
              <a:lnSpc>
                <a:spcPct val="90000"/>
              </a:lnSpc>
              <a:spcBef>
                <a:spcPts val="0"/>
              </a:spcBef>
              <a:buClr>
                <a:schemeClr val="tx1">
                  <a:lumMod val="60000"/>
                  <a:lumOff val="40000"/>
                </a:schemeClr>
              </a:buClr>
              <a:buFontTx/>
              <a:buNone/>
              <a:defRPr sz="2400" b="1" kern="1200" baseline="0">
                <a:solidFill>
                  <a:srgbClr val="FFFFFF"/>
                </a:solidFill>
                <a:latin typeface="+mn-lt"/>
                <a:ea typeface="+mn-ea"/>
                <a:cs typeface="+mn-cs"/>
              </a:defRPr>
            </a:lvl1pPr>
            <a:lvl2pPr marL="1588" indent="0" algn="l" defTabSz="914400" rtl="0" eaLnBrk="1" latinLnBrk="0" hangingPunct="1">
              <a:lnSpc>
                <a:spcPct val="90000"/>
              </a:lnSpc>
              <a:spcBef>
                <a:spcPts val="800"/>
              </a:spcBef>
              <a:buClr>
                <a:schemeClr val="tx1">
                  <a:lumMod val="60000"/>
                  <a:lumOff val="40000"/>
                </a:schemeClr>
              </a:buClr>
              <a:buFontTx/>
              <a:buNone/>
              <a:defRPr sz="2400" kern="1200">
                <a:solidFill>
                  <a:schemeClr val="tx1"/>
                </a:solidFill>
                <a:latin typeface="+mn-lt"/>
                <a:ea typeface="+mn-ea"/>
                <a:cs typeface="+mn-cs"/>
              </a:defRPr>
            </a:lvl2pPr>
            <a:lvl3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3pPr>
            <a:lvl4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4pPr>
            <a:lvl5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5pPr>
            <a:lvl6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9pPr>
          </a:lstStyle>
          <a:p>
            <a:pPr marL="177800" indent="-177800">
              <a:lnSpc>
                <a:spcPct val="100000"/>
              </a:lnSpc>
              <a:spcBef>
                <a:spcPts val="600"/>
              </a:spcBef>
              <a:buClr>
                <a:schemeClr val="bg1"/>
              </a:buClr>
              <a:buFont typeface="Arial"/>
              <a:buChar char="•"/>
            </a:pPr>
            <a:r>
              <a:rPr lang="en-US" sz="1800" b="0" dirty="0">
                <a:solidFill>
                  <a:srgbClr val="2C2C2E"/>
                </a:solidFill>
              </a:rPr>
              <a:t>Provide Human Resources Web and Mobile Application for Café Supremo employees</a:t>
            </a:r>
          </a:p>
          <a:p>
            <a:pPr marL="177800" indent="-177800">
              <a:lnSpc>
                <a:spcPct val="100000"/>
              </a:lnSpc>
              <a:spcBef>
                <a:spcPts val="600"/>
              </a:spcBef>
              <a:buClr>
                <a:schemeClr val="bg1"/>
              </a:buClr>
              <a:buFont typeface="Arial"/>
              <a:buChar char="•"/>
            </a:pPr>
            <a:r>
              <a:rPr lang="en-US" sz="1800" b="0" dirty="0">
                <a:solidFill>
                  <a:srgbClr val="2C2C2E"/>
                </a:solidFill>
              </a:rPr>
              <a:t>Centralize Timesheet Reporting, Expense Submissions, Travel Approval, Leave requests</a:t>
            </a:r>
          </a:p>
          <a:p>
            <a:pPr marL="177800" indent="-177800">
              <a:lnSpc>
                <a:spcPct val="100000"/>
              </a:lnSpc>
              <a:spcBef>
                <a:spcPts val="600"/>
              </a:spcBef>
              <a:buClr>
                <a:schemeClr val="bg1"/>
              </a:buClr>
              <a:buFont typeface="Arial"/>
              <a:buChar char="•"/>
            </a:pPr>
            <a:r>
              <a:rPr lang="en-US" sz="1800" b="0" dirty="0">
                <a:solidFill>
                  <a:srgbClr val="2C2C2E"/>
                </a:solidFill>
              </a:rPr>
              <a:t>Dashboard for Managers</a:t>
            </a:r>
          </a:p>
          <a:p>
            <a:pPr marL="177800" indent="-177800">
              <a:lnSpc>
                <a:spcPct val="100000"/>
              </a:lnSpc>
              <a:spcBef>
                <a:spcPts val="600"/>
              </a:spcBef>
              <a:buClr>
                <a:schemeClr val="bg1"/>
              </a:buClr>
              <a:buFont typeface="Arial"/>
              <a:buChar char="•"/>
            </a:pPr>
            <a:endParaRPr lang="en-US" sz="1800" b="0" dirty="0">
              <a:solidFill>
                <a:srgbClr val="2C2C2E"/>
              </a:solidFill>
            </a:endParaRPr>
          </a:p>
        </p:txBody>
      </p:sp>
      <p:sp>
        <p:nvSpPr>
          <p:cNvPr id="9" name="Content Placeholder 2"/>
          <p:cNvSpPr txBox="1">
            <a:spLocks/>
          </p:cNvSpPr>
          <p:nvPr/>
        </p:nvSpPr>
        <p:spPr>
          <a:xfrm>
            <a:off x="2826591" y="4861269"/>
            <a:ext cx="8298609" cy="1261884"/>
          </a:xfrm>
          <a:prstGeom prst="rect">
            <a:avLst/>
          </a:prstGeom>
        </p:spPr>
        <p:txBody>
          <a:bodyPr vert="horz" wrap="square" lIns="0" tIns="0" rIns="0" bIns="0" rtlCol="0">
            <a:spAutoFit/>
          </a:bodyPr>
          <a:lstStyle>
            <a:lvl1pPr marL="1588" indent="0" algn="l" defTabSz="914400" rtl="0" eaLnBrk="1" latinLnBrk="0" hangingPunct="1">
              <a:lnSpc>
                <a:spcPct val="90000"/>
              </a:lnSpc>
              <a:spcBef>
                <a:spcPts val="0"/>
              </a:spcBef>
              <a:buClr>
                <a:schemeClr val="tx1">
                  <a:lumMod val="60000"/>
                  <a:lumOff val="40000"/>
                </a:schemeClr>
              </a:buClr>
              <a:buFontTx/>
              <a:buNone/>
              <a:defRPr sz="2400" b="1" kern="1200" baseline="0">
                <a:solidFill>
                  <a:srgbClr val="FFFFFF"/>
                </a:solidFill>
                <a:latin typeface="+mn-lt"/>
                <a:ea typeface="+mn-ea"/>
                <a:cs typeface="+mn-cs"/>
              </a:defRPr>
            </a:lvl1pPr>
            <a:lvl2pPr marL="1588" indent="0" algn="l" defTabSz="914400" rtl="0" eaLnBrk="1" latinLnBrk="0" hangingPunct="1">
              <a:lnSpc>
                <a:spcPct val="90000"/>
              </a:lnSpc>
              <a:spcBef>
                <a:spcPts val="800"/>
              </a:spcBef>
              <a:buClr>
                <a:schemeClr val="tx1">
                  <a:lumMod val="60000"/>
                  <a:lumOff val="40000"/>
                </a:schemeClr>
              </a:buClr>
              <a:buFontTx/>
              <a:buNone/>
              <a:defRPr sz="2400" kern="1200">
                <a:solidFill>
                  <a:schemeClr val="tx1"/>
                </a:solidFill>
                <a:latin typeface="+mn-lt"/>
                <a:ea typeface="+mn-ea"/>
                <a:cs typeface="+mn-cs"/>
              </a:defRPr>
            </a:lvl2pPr>
            <a:lvl3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3pPr>
            <a:lvl4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4pPr>
            <a:lvl5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5pPr>
            <a:lvl6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9pPr>
          </a:lstStyle>
          <a:p>
            <a:pPr marL="177800" indent="-177800">
              <a:lnSpc>
                <a:spcPct val="100000"/>
              </a:lnSpc>
              <a:spcBef>
                <a:spcPts val="600"/>
              </a:spcBef>
              <a:buClr>
                <a:schemeClr val="bg1"/>
              </a:buClr>
              <a:buFont typeface="Arial"/>
              <a:buChar char="•"/>
            </a:pPr>
            <a:r>
              <a:rPr lang="en-US" sz="1800" b="0" dirty="0">
                <a:solidFill>
                  <a:srgbClr val="2C2C2E"/>
                </a:solidFill>
              </a:rPr>
              <a:t>Developer to easily create Web and Mobile applications using Low-code, declarative development tool</a:t>
            </a:r>
          </a:p>
          <a:p>
            <a:pPr marL="177800" indent="-177800">
              <a:lnSpc>
                <a:spcPct val="100000"/>
              </a:lnSpc>
              <a:spcBef>
                <a:spcPts val="600"/>
              </a:spcBef>
              <a:buClr>
                <a:schemeClr val="bg1"/>
              </a:buClr>
              <a:buFont typeface="Arial"/>
              <a:buChar char="•"/>
            </a:pPr>
            <a:r>
              <a:rPr lang="en-US" sz="1800" b="0" dirty="0">
                <a:solidFill>
                  <a:srgbClr val="2C2C2E"/>
                </a:solidFill>
              </a:rPr>
              <a:t>Reuse of UI Components, Business Objects and Service Providers</a:t>
            </a:r>
          </a:p>
          <a:p>
            <a:pPr marL="177800" indent="-177800">
              <a:lnSpc>
                <a:spcPct val="100000"/>
              </a:lnSpc>
              <a:spcBef>
                <a:spcPts val="600"/>
              </a:spcBef>
              <a:buClr>
                <a:schemeClr val="bg1"/>
              </a:buClr>
              <a:buFont typeface="Arial"/>
              <a:buChar char="•"/>
            </a:pPr>
            <a:r>
              <a:rPr lang="en-US" sz="1800" b="0" dirty="0">
                <a:solidFill>
                  <a:srgbClr val="2C2C2E"/>
                </a:solidFill>
              </a:rPr>
              <a:t>Developer enablement through integrated platform to manage code</a:t>
            </a:r>
          </a:p>
        </p:txBody>
      </p:sp>
      <p:sp>
        <p:nvSpPr>
          <p:cNvPr id="13" name="Content Placeholder 2"/>
          <p:cNvSpPr txBox="1">
            <a:spLocks/>
          </p:cNvSpPr>
          <p:nvPr/>
        </p:nvSpPr>
        <p:spPr>
          <a:xfrm>
            <a:off x="1161561" y="3639016"/>
            <a:ext cx="792725" cy="290975"/>
          </a:xfrm>
          <a:prstGeom prst="rect">
            <a:avLst/>
          </a:prstGeom>
        </p:spPr>
        <p:txBody>
          <a:bodyPr vert="horz" lIns="0" tIns="0" rIns="0" bIns="0" rtlCol="0">
            <a:noAutofit/>
          </a:bodyPr>
          <a:lstStyle>
            <a:lvl1pPr marL="1588" indent="0" algn="l" defTabSz="914400" rtl="0" eaLnBrk="1" latinLnBrk="0" hangingPunct="1">
              <a:lnSpc>
                <a:spcPct val="90000"/>
              </a:lnSpc>
              <a:spcBef>
                <a:spcPts val="0"/>
              </a:spcBef>
              <a:buClr>
                <a:schemeClr val="tx1">
                  <a:lumMod val="60000"/>
                  <a:lumOff val="40000"/>
                </a:schemeClr>
              </a:buClr>
              <a:buFontTx/>
              <a:buNone/>
              <a:defRPr sz="2400" b="1" kern="1200" baseline="0">
                <a:solidFill>
                  <a:srgbClr val="FFFFFF"/>
                </a:solidFill>
                <a:latin typeface="+mn-lt"/>
                <a:ea typeface="+mn-ea"/>
                <a:cs typeface="+mn-cs"/>
              </a:defRPr>
            </a:lvl1pPr>
            <a:lvl2pPr marL="1588" indent="0" algn="l" defTabSz="914400" rtl="0" eaLnBrk="1" latinLnBrk="0" hangingPunct="1">
              <a:lnSpc>
                <a:spcPct val="90000"/>
              </a:lnSpc>
              <a:spcBef>
                <a:spcPts val="800"/>
              </a:spcBef>
              <a:buClr>
                <a:schemeClr val="tx1">
                  <a:lumMod val="60000"/>
                  <a:lumOff val="40000"/>
                </a:schemeClr>
              </a:buClr>
              <a:buFontTx/>
              <a:buNone/>
              <a:defRPr sz="2400" kern="1200">
                <a:solidFill>
                  <a:schemeClr val="tx1"/>
                </a:solidFill>
                <a:latin typeface="+mn-lt"/>
                <a:ea typeface="+mn-ea"/>
                <a:cs typeface="+mn-cs"/>
              </a:defRPr>
            </a:lvl2pPr>
            <a:lvl3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3pPr>
            <a:lvl4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4pPr>
            <a:lvl5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5pPr>
            <a:lvl6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9pPr>
          </a:lstStyle>
          <a:p>
            <a:pPr marL="0"/>
            <a:r>
              <a:rPr lang="en-US" sz="2000" dirty="0">
                <a:solidFill>
                  <a:schemeClr val="accent1">
                    <a:lumMod val="75000"/>
                  </a:schemeClr>
                </a:solidFill>
              </a:rPr>
              <a:t>GOALS</a:t>
            </a:r>
            <a:endParaRPr lang="en-CA" sz="2000" dirty="0">
              <a:solidFill>
                <a:schemeClr val="accent1">
                  <a:lumMod val="75000"/>
                </a:schemeClr>
              </a:solidFill>
            </a:endParaRPr>
          </a:p>
        </p:txBody>
      </p:sp>
      <p:sp>
        <p:nvSpPr>
          <p:cNvPr id="14" name="Content Placeholder 2"/>
          <p:cNvSpPr txBox="1">
            <a:spLocks/>
          </p:cNvSpPr>
          <p:nvPr/>
        </p:nvSpPr>
        <p:spPr>
          <a:xfrm>
            <a:off x="1161561" y="5208224"/>
            <a:ext cx="1206598" cy="290975"/>
          </a:xfrm>
          <a:prstGeom prst="rect">
            <a:avLst/>
          </a:prstGeom>
        </p:spPr>
        <p:txBody>
          <a:bodyPr vert="horz" lIns="0" tIns="0" rIns="0" bIns="0" rtlCol="0">
            <a:noAutofit/>
          </a:bodyPr>
          <a:lstStyle>
            <a:lvl1pPr marL="1588" indent="0" algn="l" defTabSz="914400" rtl="0" eaLnBrk="1" latinLnBrk="0" hangingPunct="1">
              <a:lnSpc>
                <a:spcPct val="90000"/>
              </a:lnSpc>
              <a:spcBef>
                <a:spcPts val="0"/>
              </a:spcBef>
              <a:buClr>
                <a:schemeClr val="tx1">
                  <a:lumMod val="60000"/>
                  <a:lumOff val="40000"/>
                </a:schemeClr>
              </a:buClr>
              <a:buFontTx/>
              <a:buNone/>
              <a:defRPr sz="2400" b="1" kern="1200" baseline="0">
                <a:solidFill>
                  <a:srgbClr val="FFFFFF"/>
                </a:solidFill>
                <a:latin typeface="+mn-lt"/>
                <a:ea typeface="+mn-ea"/>
                <a:cs typeface="+mn-cs"/>
              </a:defRPr>
            </a:lvl1pPr>
            <a:lvl2pPr marL="1588" indent="0" algn="l" defTabSz="914400" rtl="0" eaLnBrk="1" latinLnBrk="0" hangingPunct="1">
              <a:lnSpc>
                <a:spcPct val="90000"/>
              </a:lnSpc>
              <a:spcBef>
                <a:spcPts val="800"/>
              </a:spcBef>
              <a:buClr>
                <a:schemeClr val="tx1">
                  <a:lumMod val="60000"/>
                  <a:lumOff val="40000"/>
                </a:schemeClr>
              </a:buClr>
              <a:buFontTx/>
              <a:buNone/>
              <a:defRPr sz="2400" kern="1200">
                <a:solidFill>
                  <a:schemeClr val="tx1"/>
                </a:solidFill>
                <a:latin typeface="+mn-lt"/>
                <a:ea typeface="+mn-ea"/>
                <a:cs typeface="+mn-cs"/>
              </a:defRPr>
            </a:lvl2pPr>
            <a:lvl3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3pPr>
            <a:lvl4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4pPr>
            <a:lvl5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5pPr>
            <a:lvl6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9pPr>
          </a:lstStyle>
          <a:p>
            <a:pPr marL="0"/>
            <a:r>
              <a:rPr lang="en-US" sz="2000" dirty="0">
                <a:solidFill>
                  <a:schemeClr val="accent1">
                    <a:lumMod val="75000"/>
                  </a:schemeClr>
                </a:solidFill>
              </a:rPr>
              <a:t>SOLUTION</a:t>
            </a:r>
            <a:endParaRPr lang="en-CA" sz="2000" dirty="0">
              <a:solidFill>
                <a:schemeClr val="accent1">
                  <a:lumMod val="75000"/>
                </a:schemeClr>
              </a:solidFill>
            </a:endParaRPr>
          </a:p>
        </p:txBody>
      </p:sp>
      <p:cxnSp>
        <p:nvCxnSpPr>
          <p:cNvPr id="17" name="Straight Connector 16"/>
          <p:cNvCxnSpPr/>
          <p:nvPr/>
        </p:nvCxnSpPr>
        <p:spPr>
          <a:xfrm>
            <a:off x="2539836" y="3292061"/>
            <a:ext cx="0" cy="984885"/>
          </a:xfrm>
          <a:prstGeom prst="line">
            <a:avLst/>
          </a:prstGeom>
          <a:ln w="38100" cmpd="sng">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539836" y="4861269"/>
            <a:ext cx="0" cy="984885"/>
          </a:xfrm>
          <a:prstGeom prst="line">
            <a:avLst/>
          </a:prstGeom>
          <a:ln w="38100" cmpd="sng">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40" name="Freeform 34"/>
          <p:cNvSpPr>
            <a:spLocks noChangeAspect="1" noChangeArrowheads="1"/>
          </p:cNvSpPr>
          <p:nvPr/>
        </p:nvSpPr>
        <p:spPr bwMode="auto">
          <a:xfrm>
            <a:off x="597977" y="5119712"/>
            <a:ext cx="413046" cy="467999"/>
          </a:xfrm>
          <a:custGeom>
            <a:avLst/>
            <a:gdLst>
              <a:gd name="T0" fmla="*/ 969 w 7062"/>
              <a:gd name="T1" fmla="*/ 2219 h 8000"/>
              <a:gd name="T2" fmla="*/ 62 w 7062"/>
              <a:gd name="T3" fmla="*/ 2000 h 8000"/>
              <a:gd name="T4" fmla="*/ 719 w 7062"/>
              <a:gd name="T5" fmla="*/ 2656 h 8000"/>
              <a:gd name="T6" fmla="*/ 1062 w 7062"/>
              <a:gd name="T7" fmla="*/ 2563 h 8000"/>
              <a:gd name="T8" fmla="*/ 1969 w 7062"/>
              <a:gd name="T9" fmla="*/ 1563 h 8000"/>
              <a:gd name="T10" fmla="*/ 2094 w 7062"/>
              <a:gd name="T11" fmla="*/ 1531 h 8000"/>
              <a:gd name="T12" fmla="*/ 1875 w 7062"/>
              <a:gd name="T13" fmla="*/ 625 h 8000"/>
              <a:gd name="T14" fmla="*/ 1437 w 7062"/>
              <a:gd name="T15" fmla="*/ 875 h 8000"/>
              <a:gd name="T16" fmla="*/ 1969 w 7062"/>
              <a:gd name="T17" fmla="*/ 1563 h 8000"/>
              <a:gd name="T18" fmla="*/ 3531 w 7062"/>
              <a:gd name="T19" fmla="*/ 1156 h 8000"/>
              <a:gd name="T20" fmla="*/ 3780 w 7062"/>
              <a:gd name="T21" fmla="*/ 250 h 8000"/>
              <a:gd name="T22" fmla="*/ 3281 w 7062"/>
              <a:gd name="T23" fmla="*/ 250 h 8000"/>
              <a:gd name="T24" fmla="*/ 3531 w 7062"/>
              <a:gd name="T25" fmla="*/ 1156 h 8000"/>
              <a:gd name="T26" fmla="*/ 2594 w 7062"/>
              <a:gd name="T27" fmla="*/ 7155 h 8000"/>
              <a:gd name="T28" fmla="*/ 3062 w 7062"/>
              <a:gd name="T29" fmla="*/ 7687 h 8000"/>
              <a:gd name="T30" fmla="*/ 3686 w 7062"/>
              <a:gd name="T31" fmla="*/ 7999 h 8000"/>
              <a:gd name="T32" fmla="*/ 3999 w 7062"/>
              <a:gd name="T33" fmla="*/ 7687 h 8000"/>
              <a:gd name="T34" fmla="*/ 4468 w 7062"/>
              <a:gd name="T35" fmla="*/ 6499 h 8000"/>
              <a:gd name="T36" fmla="*/ 2594 w 7062"/>
              <a:gd name="T37" fmla="*/ 7155 h 8000"/>
              <a:gd name="T38" fmla="*/ 3531 w 7062"/>
              <a:gd name="T39" fmla="*/ 1625 h 8000"/>
              <a:gd name="T40" fmla="*/ 2594 w 7062"/>
              <a:gd name="T41" fmla="*/ 5687 h 8000"/>
              <a:gd name="T42" fmla="*/ 4468 w 7062"/>
              <a:gd name="T43" fmla="*/ 6124 h 8000"/>
              <a:gd name="T44" fmla="*/ 5405 w 7062"/>
              <a:gd name="T45" fmla="*/ 3500 h 8000"/>
              <a:gd name="T46" fmla="*/ 6999 w 7062"/>
              <a:gd name="T47" fmla="*/ 2000 h 8000"/>
              <a:gd name="T48" fmla="*/ 6655 w 7062"/>
              <a:gd name="T49" fmla="*/ 1906 h 8000"/>
              <a:gd name="T50" fmla="*/ 5999 w 7062"/>
              <a:gd name="T51" fmla="*/ 2563 h 8000"/>
              <a:gd name="T52" fmla="*/ 6343 w 7062"/>
              <a:gd name="T53" fmla="*/ 2656 h 8000"/>
              <a:gd name="T54" fmla="*/ 6999 w 7062"/>
              <a:gd name="T55" fmla="*/ 2000 h 8000"/>
              <a:gd name="T56" fmla="*/ 5530 w 7062"/>
              <a:gd name="T57" fmla="*/ 531 h 8000"/>
              <a:gd name="T58" fmla="*/ 4874 w 7062"/>
              <a:gd name="T59" fmla="*/ 1188 h 8000"/>
              <a:gd name="T60" fmla="*/ 5093 w 7062"/>
              <a:gd name="T61" fmla="*/ 1563 h 8000"/>
              <a:gd name="T62" fmla="*/ 5624 w 7062"/>
              <a:gd name="T63" fmla="*/ 875 h 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62" h="8000">
                <a:moveTo>
                  <a:pt x="969" y="2219"/>
                </a:moveTo>
                <a:lnTo>
                  <a:pt x="969" y="2219"/>
                </a:lnTo>
                <a:cubicBezTo>
                  <a:pt x="406" y="1906"/>
                  <a:pt x="406" y="1906"/>
                  <a:pt x="406" y="1906"/>
                </a:cubicBezTo>
                <a:cubicBezTo>
                  <a:pt x="281" y="1844"/>
                  <a:pt x="125" y="1875"/>
                  <a:pt x="62" y="2000"/>
                </a:cubicBezTo>
                <a:cubicBezTo>
                  <a:pt x="0" y="2125"/>
                  <a:pt x="31" y="2281"/>
                  <a:pt x="156" y="2344"/>
                </a:cubicBezTo>
                <a:cubicBezTo>
                  <a:pt x="719" y="2656"/>
                  <a:pt x="719" y="2656"/>
                  <a:pt x="719" y="2656"/>
                </a:cubicBezTo>
                <a:cubicBezTo>
                  <a:pt x="750" y="2688"/>
                  <a:pt x="781" y="2688"/>
                  <a:pt x="844" y="2688"/>
                </a:cubicBezTo>
                <a:cubicBezTo>
                  <a:pt x="937" y="2688"/>
                  <a:pt x="1000" y="2656"/>
                  <a:pt x="1062" y="2563"/>
                </a:cubicBezTo>
                <a:cubicBezTo>
                  <a:pt x="1125" y="2438"/>
                  <a:pt x="1094" y="2313"/>
                  <a:pt x="969" y="2219"/>
                </a:cubicBezTo>
                <a:close/>
                <a:moveTo>
                  <a:pt x="1969" y="1563"/>
                </a:moveTo>
                <a:lnTo>
                  <a:pt x="1969" y="1563"/>
                </a:lnTo>
                <a:cubicBezTo>
                  <a:pt x="2031" y="1563"/>
                  <a:pt x="2062" y="1563"/>
                  <a:pt x="2094" y="1531"/>
                </a:cubicBezTo>
                <a:cubicBezTo>
                  <a:pt x="2219" y="1469"/>
                  <a:pt x="2250" y="1313"/>
                  <a:pt x="2187" y="1188"/>
                </a:cubicBezTo>
                <a:cubicBezTo>
                  <a:pt x="1875" y="625"/>
                  <a:pt x="1875" y="625"/>
                  <a:pt x="1875" y="625"/>
                </a:cubicBezTo>
                <a:cubicBezTo>
                  <a:pt x="1812" y="500"/>
                  <a:pt x="1656" y="469"/>
                  <a:pt x="1531" y="531"/>
                </a:cubicBezTo>
                <a:cubicBezTo>
                  <a:pt x="1406" y="594"/>
                  <a:pt x="1375" y="750"/>
                  <a:pt x="1437" y="875"/>
                </a:cubicBezTo>
                <a:cubicBezTo>
                  <a:pt x="1750" y="1438"/>
                  <a:pt x="1750" y="1438"/>
                  <a:pt x="1750" y="1438"/>
                </a:cubicBezTo>
                <a:cubicBezTo>
                  <a:pt x="1812" y="1500"/>
                  <a:pt x="1875" y="1563"/>
                  <a:pt x="1969" y="1563"/>
                </a:cubicBezTo>
                <a:close/>
                <a:moveTo>
                  <a:pt x="3531" y="1156"/>
                </a:moveTo>
                <a:lnTo>
                  <a:pt x="3531" y="1156"/>
                </a:lnTo>
                <a:cubicBezTo>
                  <a:pt x="3655" y="1156"/>
                  <a:pt x="3780" y="1031"/>
                  <a:pt x="3780" y="906"/>
                </a:cubicBezTo>
                <a:cubicBezTo>
                  <a:pt x="3780" y="250"/>
                  <a:pt x="3780" y="250"/>
                  <a:pt x="3780" y="250"/>
                </a:cubicBezTo>
                <a:cubicBezTo>
                  <a:pt x="3780" y="125"/>
                  <a:pt x="3655" y="0"/>
                  <a:pt x="3531" y="0"/>
                </a:cubicBezTo>
                <a:cubicBezTo>
                  <a:pt x="3406" y="0"/>
                  <a:pt x="3281" y="125"/>
                  <a:pt x="3281" y="250"/>
                </a:cubicBezTo>
                <a:cubicBezTo>
                  <a:pt x="3281" y="906"/>
                  <a:pt x="3281" y="906"/>
                  <a:pt x="3281" y="906"/>
                </a:cubicBezTo>
                <a:cubicBezTo>
                  <a:pt x="3281" y="1031"/>
                  <a:pt x="3406" y="1156"/>
                  <a:pt x="3531" y="1156"/>
                </a:cubicBezTo>
                <a:close/>
                <a:moveTo>
                  <a:pt x="2594" y="7155"/>
                </a:moveTo>
                <a:lnTo>
                  <a:pt x="2594" y="7155"/>
                </a:lnTo>
                <a:cubicBezTo>
                  <a:pt x="2594" y="7437"/>
                  <a:pt x="2812" y="7655"/>
                  <a:pt x="3062" y="7687"/>
                </a:cubicBezTo>
                <a:lnTo>
                  <a:pt x="3062" y="7687"/>
                </a:lnTo>
                <a:cubicBezTo>
                  <a:pt x="3062" y="7874"/>
                  <a:pt x="3187" y="7999"/>
                  <a:pt x="3375" y="7999"/>
                </a:cubicBezTo>
                <a:cubicBezTo>
                  <a:pt x="3686" y="7999"/>
                  <a:pt x="3686" y="7999"/>
                  <a:pt x="3686" y="7999"/>
                </a:cubicBezTo>
                <a:cubicBezTo>
                  <a:pt x="3843" y="7999"/>
                  <a:pt x="3999" y="7874"/>
                  <a:pt x="3999" y="7687"/>
                </a:cubicBezTo>
                <a:lnTo>
                  <a:pt x="3999" y="7687"/>
                </a:lnTo>
                <a:cubicBezTo>
                  <a:pt x="4249" y="7655"/>
                  <a:pt x="4468" y="7437"/>
                  <a:pt x="4468" y="7155"/>
                </a:cubicBezTo>
                <a:cubicBezTo>
                  <a:pt x="4468" y="6499"/>
                  <a:pt x="4468" y="6499"/>
                  <a:pt x="4468" y="6499"/>
                </a:cubicBezTo>
                <a:cubicBezTo>
                  <a:pt x="2594" y="6499"/>
                  <a:pt x="2594" y="6499"/>
                  <a:pt x="2594" y="6499"/>
                </a:cubicBezTo>
                <a:lnTo>
                  <a:pt x="2594" y="7155"/>
                </a:lnTo>
                <a:close/>
                <a:moveTo>
                  <a:pt x="3531" y="1625"/>
                </a:moveTo>
                <a:lnTo>
                  <a:pt x="3531" y="1625"/>
                </a:lnTo>
                <a:cubicBezTo>
                  <a:pt x="2500" y="1625"/>
                  <a:pt x="1656" y="2469"/>
                  <a:pt x="1656" y="3500"/>
                </a:cubicBezTo>
                <a:cubicBezTo>
                  <a:pt x="1656" y="4437"/>
                  <a:pt x="2594" y="4843"/>
                  <a:pt x="2594" y="5687"/>
                </a:cubicBezTo>
                <a:cubicBezTo>
                  <a:pt x="2594" y="6124"/>
                  <a:pt x="2594" y="6124"/>
                  <a:pt x="2594" y="6124"/>
                </a:cubicBezTo>
                <a:cubicBezTo>
                  <a:pt x="4468" y="6124"/>
                  <a:pt x="4468" y="6124"/>
                  <a:pt x="4468" y="6124"/>
                </a:cubicBezTo>
                <a:cubicBezTo>
                  <a:pt x="4468" y="5687"/>
                  <a:pt x="4468" y="5687"/>
                  <a:pt x="4468" y="5687"/>
                </a:cubicBezTo>
                <a:cubicBezTo>
                  <a:pt x="4468" y="4843"/>
                  <a:pt x="5405" y="4437"/>
                  <a:pt x="5405" y="3500"/>
                </a:cubicBezTo>
                <a:cubicBezTo>
                  <a:pt x="5405" y="2469"/>
                  <a:pt x="4561" y="1625"/>
                  <a:pt x="3531" y="1625"/>
                </a:cubicBezTo>
                <a:close/>
                <a:moveTo>
                  <a:pt x="6999" y="2000"/>
                </a:moveTo>
                <a:lnTo>
                  <a:pt x="6999" y="2000"/>
                </a:lnTo>
                <a:cubicBezTo>
                  <a:pt x="6936" y="1875"/>
                  <a:pt x="6780" y="1844"/>
                  <a:pt x="6655" y="1906"/>
                </a:cubicBezTo>
                <a:cubicBezTo>
                  <a:pt x="6093" y="2219"/>
                  <a:pt x="6093" y="2219"/>
                  <a:pt x="6093" y="2219"/>
                </a:cubicBezTo>
                <a:cubicBezTo>
                  <a:pt x="5968" y="2313"/>
                  <a:pt x="5936" y="2438"/>
                  <a:pt x="5999" y="2563"/>
                </a:cubicBezTo>
                <a:cubicBezTo>
                  <a:pt x="6061" y="2656"/>
                  <a:pt x="6124" y="2688"/>
                  <a:pt x="6218" y="2688"/>
                </a:cubicBezTo>
                <a:cubicBezTo>
                  <a:pt x="6280" y="2688"/>
                  <a:pt x="6311" y="2688"/>
                  <a:pt x="6343" y="2656"/>
                </a:cubicBezTo>
                <a:cubicBezTo>
                  <a:pt x="6905" y="2344"/>
                  <a:pt x="6905" y="2344"/>
                  <a:pt x="6905" y="2344"/>
                </a:cubicBezTo>
                <a:cubicBezTo>
                  <a:pt x="7030" y="2281"/>
                  <a:pt x="7061" y="2125"/>
                  <a:pt x="6999" y="2000"/>
                </a:cubicBezTo>
                <a:close/>
                <a:moveTo>
                  <a:pt x="5530" y="531"/>
                </a:moveTo>
                <a:lnTo>
                  <a:pt x="5530" y="531"/>
                </a:lnTo>
                <a:cubicBezTo>
                  <a:pt x="5405" y="469"/>
                  <a:pt x="5249" y="500"/>
                  <a:pt x="5186" y="625"/>
                </a:cubicBezTo>
                <a:cubicBezTo>
                  <a:pt x="4874" y="1188"/>
                  <a:pt x="4874" y="1188"/>
                  <a:pt x="4874" y="1188"/>
                </a:cubicBezTo>
                <a:cubicBezTo>
                  <a:pt x="4780" y="1313"/>
                  <a:pt x="4843" y="1469"/>
                  <a:pt x="4968" y="1531"/>
                </a:cubicBezTo>
                <a:cubicBezTo>
                  <a:pt x="4999" y="1563"/>
                  <a:pt x="5030" y="1563"/>
                  <a:pt x="5093" y="1563"/>
                </a:cubicBezTo>
                <a:cubicBezTo>
                  <a:pt x="5155" y="1563"/>
                  <a:pt x="5249" y="1500"/>
                  <a:pt x="5311" y="1438"/>
                </a:cubicBezTo>
                <a:cubicBezTo>
                  <a:pt x="5624" y="875"/>
                  <a:pt x="5624" y="875"/>
                  <a:pt x="5624" y="875"/>
                </a:cubicBezTo>
                <a:cubicBezTo>
                  <a:pt x="5686" y="750"/>
                  <a:pt x="5655" y="594"/>
                  <a:pt x="5530" y="531"/>
                </a:cubicBezTo>
                <a:close/>
              </a:path>
            </a:pathLst>
          </a:custGeom>
          <a:solidFill>
            <a:srgbClr val="BA0000"/>
          </a:solidFill>
          <a:ln>
            <a:noFill/>
          </a:ln>
          <a:effectLst/>
        </p:spPr>
        <p:txBody>
          <a:bodyPr wrap="none" anchor="ctr"/>
          <a:lstStyle/>
          <a:p>
            <a:endParaRPr lang="en-US" dirty="0"/>
          </a:p>
        </p:txBody>
      </p:sp>
      <p:sp>
        <p:nvSpPr>
          <p:cNvPr id="41" name="Freeform 35"/>
          <p:cNvSpPr>
            <a:spLocks noChangeAspect="1" noChangeArrowheads="1"/>
          </p:cNvSpPr>
          <p:nvPr/>
        </p:nvSpPr>
        <p:spPr bwMode="auto">
          <a:xfrm>
            <a:off x="597977" y="3550504"/>
            <a:ext cx="467999" cy="467999"/>
          </a:xfrm>
          <a:custGeom>
            <a:avLst/>
            <a:gdLst>
              <a:gd name="T0" fmla="*/ 6874 w 8000"/>
              <a:gd name="T1" fmla="*/ 1125 h 8000"/>
              <a:gd name="T2" fmla="*/ 6874 w 8000"/>
              <a:gd name="T3" fmla="*/ 1125 h 8000"/>
              <a:gd name="T4" fmla="*/ 6874 w 8000"/>
              <a:gd name="T5" fmla="*/ 0 h 8000"/>
              <a:gd name="T6" fmla="*/ 5905 w 8000"/>
              <a:gd name="T7" fmla="*/ 969 h 8000"/>
              <a:gd name="T8" fmla="*/ 5749 w 8000"/>
              <a:gd name="T9" fmla="*/ 1344 h 8000"/>
              <a:gd name="T10" fmla="*/ 5749 w 8000"/>
              <a:gd name="T11" fmla="*/ 2000 h 8000"/>
              <a:gd name="T12" fmla="*/ 5093 w 8000"/>
              <a:gd name="T13" fmla="*/ 2656 h 8000"/>
              <a:gd name="T14" fmla="*/ 3063 w 8000"/>
              <a:gd name="T15" fmla="*/ 1875 h 8000"/>
              <a:gd name="T16" fmla="*/ 0 w 8000"/>
              <a:gd name="T17" fmla="*/ 4937 h 8000"/>
              <a:gd name="T18" fmla="*/ 3063 w 8000"/>
              <a:gd name="T19" fmla="*/ 7999 h 8000"/>
              <a:gd name="T20" fmla="*/ 6124 w 8000"/>
              <a:gd name="T21" fmla="*/ 4937 h 8000"/>
              <a:gd name="T22" fmla="*/ 5499 w 8000"/>
              <a:gd name="T23" fmla="*/ 3094 h 8000"/>
              <a:gd name="T24" fmla="*/ 4968 w 8000"/>
              <a:gd name="T25" fmla="*/ 3625 h 8000"/>
              <a:gd name="T26" fmla="*/ 5374 w 8000"/>
              <a:gd name="T27" fmla="*/ 4937 h 8000"/>
              <a:gd name="T28" fmla="*/ 3063 w 8000"/>
              <a:gd name="T29" fmla="*/ 7249 h 8000"/>
              <a:gd name="T30" fmla="*/ 750 w 8000"/>
              <a:gd name="T31" fmla="*/ 4937 h 8000"/>
              <a:gd name="T32" fmla="*/ 3063 w 8000"/>
              <a:gd name="T33" fmla="*/ 2625 h 8000"/>
              <a:gd name="T34" fmla="*/ 4562 w 8000"/>
              <a:gd name="T35" fmla="*/ 3188 h 8000"/>
              <a:gd name="T36" fmla="*/ 4030 w 8000"/>
              <a:gd name="T37" fmla="*/ 3719 h 8000"/>
              <a:gd name="T38" fmla="*/ 3063 w 8000"/>
              <a:gd name="T39" fmla="*/ 3375 h 8000"/>
              <a:gd name="T40" fmla="*/ 1500 w 8000"/>
              <a:gd name="T41" fmla="*/ 4937 h 8000"/>
              <a:gd name="T42" fmla="*/ 3063 w 8000"/>
              <a:gd name="T43" fmla="*/ 6499 h 8000"/>
              <a:gd name="T44" fmla="*/ 4624 w 8000"/>
              <a:gd name="T45" fmla="*/ 4937 h 8000"/>
              <a:gd name="T46" fmla="*/ 4437 w 8000"/>
              <a:gd name="T47" fmla="*/ 4187 h 8000"/>
              <a:gd name="T48" fmla="*/ 3844 w 8000"/>
              <a:gd name="T49" fmla="*/ 4749 h 8000"/>
              <a:gd name="T50" fmla="*/ 3875 w 8000"/>
              <a:gd name="T51" fmla="*/ 4937 h 8000"/>
              <a:gd name="T52" fmla="*/ 3063 w 8000"/>
              <a:gd name="T53" fmla="*/ 5749 h 8000"/>
              <a:gd name="T54" fmla="*/ 2250 w 8000"/>
              <a:gd name="T55" fmla="*/ 4937 h 8000"/>
              <a:gd name="T56" fmla="*/ 3063 w 8000"/>
              <a:gd name="T57" fmla="*/ 4124 h 8000"/>
              <a:gd name="T58" fmla="*/ 3500 w 8000"/>
              <a:gd name="T59" fmla="*/ 4249 h 8000"/>
              <a:gd name="T60" fmla="*/ 2938 w 8000"/>
              <a:gd name="T61" fmla="*/ 4812 h 8000"/>
              <a:gd name="T62" fmla="*/ 2938 w 8000"/>
              <a:gd name="T63" fmla="*/ 5062 h 8000"/>
              <a:gd name="T64" fmla="*/ 2938 w 8000"/>
              <a:gd name="T65" fmla="*/ 5062 h 8000"/>
              <a:gd name="T66" fmla="*/ 3063 w 8000"/>
              <a:gd name="T67" fmla="*/ 5124 h 8000"/>
              <a:gd name="T68" fmla="*/ 3188 w 8000"/>
              <a:gd name="T69" fmla="*/ 5062 h 8000"/>
              <a:gd name="T70" fmla="*/ 5999 w 8000"/>
              <a:gd name="T71" fmla="*/ 2250 h 8000"/>
              <a:gd name="T72" fmla="*/ 6655 w 8000"/>
              <a:gd name="T73" fmla="*/ 2250 h 8000"/>
              <a:gd name="T74" fmla="*/ 7030 w 8000"/>
              <a:gd name="T75" fmla="*/ 2094 h 8000"/>
              <a:gd name="T76" fmla="*/ 7999 w 8000"/>
              <a:gd name="T77" fmla="*/ 1125 h 8000"/>
              <a:gd name="T78" fmla="*/ 6874 w 8000"/>
              <a:gd name="T79" fmla="*/ 1125 h 8000"/>
              <a:gd name="T80" fmla="*/ 6749 w 8000"/>
              <a:gd name="T81" fmla="*/ 1844 h 8000"/>
              <a:gd name="T82" fmla="*/ 6749 w 8000"/>
              <a:gd name="T83" fmla="*/ 1844 h 8000"/>
              <a:gd name="T84" fmla="*/ 6655 w 8000"/>
              <a:gd name="T85" fmla="*/ 1875 h 8000"/>
              <a:gd name="T86" fmla="*/ 6124 w 8000"/>
              <a:gd name="T87" fmla="*/ 1875 h 8000"/>
              <a:gd name="T88" fmla="*/ 6499 w 8000"/>
              <a:gd name="T89" fmla="*/ 1500 h 8000"/>
              <a:gd name="T90" fmla="*/ 7093 w 8000"/>
              <a:gd name="T91" fmla="*/ 1500 h 8000"/>
              <a:gd name="T92" fmla="*/ 6749 w 8000"/>
              <a:gd name="T93" fmla="*/ 1844 h 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000" h="8000">
                <a:moveTo>
                  <a:pt x="6874" y="1125"/>
                </a:moveTo>
                <a:lnTo>
                  <a:pt x="6874" y="1125"/>
                </a:lnTo>
                <a:cubicBezTo>
                  <a:pt x="6874" y="0"/>
                  <a:pt x="6874" y="0"/>
                  <a:pt x="6874" y="0"/>
                </a:cubicBezTo>
                <a:cubicBezTo>
                  <a:pt x="5905" y="969"/>
                  <a:pt x="5905" y="969"/>
                  <a:pt x="5905" y="969"/>
                </a:cubicBezTo>
                <a:cubicBezTo>
                  <a:pt x="5812" y="1063"/>
                  <a:pt x="5749" y="1188"/>
                  <a:pt x="5749" y="1344"/>
                </a:cubicBezTo>
                <a:cubicBezTo>
                  <a:pt x="5749" y="2000"/>
                  <a:pt x="5749" y="2000"/>
                  <a:pt x="5749" y="2000"/>
                </a:cubicBezTo>
                <a:cubicBezTo>
                  <a:pt x="5093" y="2656"/>
                  <a:pt x="5093" y="2656"/>
                  <a:pt x="5093" y="2656"/>
                </a:cubicBezTo>
                <a:cubicBezTo>
                  <a:pt x="4562" y="2156"/>
                  <a:pt x="3844" y="1875"/>
                  <a:pt x="3063" y="1875"/>
                </a:cubicBezTo>
                <a:cubicBezTo>
                  <a:pt x="1375" y="1875"/>
                  <a:pt x="0" y="3250"/>
                  <a:pt x="0" y="4937"/>
                </a:cubicBezTo>
                <a:cubicBezTo>
                  <a:pt x="0" y="6624"/>
                  <a:pt x="1375" y="7999"/>
                  <a:pt x="3063" y="7999"/>
                </a:cubicBezTo>
                <a:cubicBezTo>
                  <a:pt x="4749" y="7999"/>
                  <a:pt x="6124" y="6624"/>
                  <a:pt x="6124" y="4937"/>
                </a:cubicBezTo>
                <a:cubicBezTo>
                  <a:pt x="6124" y="4249"/>
                  <a:pt x="5905" y="3625"/>
                  <a:pt x="5499" y="3094"/>
                </a:cubicBezTo>
                <a:cubicBezTo>
                  <a:pt x="4968" y="3625"/>
                  <a:pt x="4968" y="3625"/>
                  <a:pt x="4968" y="3625"/>
                </a:cubicBezTo>
                <a:cubicBezTo>
                  <a:pt x="5218" y="4000"/>
                  <a:pt x="5374" y="4468"/>
                  <a:pt x="5374" y="4937"/>
                </a:cubicBezTo>
                <a:cubicBezTo>
                  <a:pt x="5374" y="6218"/>
                  <a:pt x="4343" y="7249"/>
                  <a:pt x="3063" y="7249"/>
                </a:cubicBezTo>
                <a:cubicBezTo>
                  <a:pt x="1781" y="7249"/>
                  <a:pt x="750" y="6218"/>
                  <a:pt x="750" y="4937"/>
                </a:cubicBezTo>
                <a:cubicBezTo>
                  <a:pt x="750" y="3656"/>
                  <a:pt x="1781" y="2625"/>
                  <a:pt x="3063" y="2625"/>
                </a:cubicBezTo>
                <a:cubicBezTo>
                  <a:pt x="3625" y="2625"/>
                  <a:pt x="4155" y="2844"/>
                  <a:pt x="4562" y="3188"/>
                </a:cubicBezTo>
                <a:cubicBezTo>
                  <a:pt x="4030" y="3719"/>
                  <a:pt x="4030" y="3719"/>
                  <a:pt x="4030" y="3719"/>
                </a:cubicBezTo>
                <a:cubicBezTo>
                  <a:pt x="3750" y="3500"/>
                  <a:pt x="3438" y="3375"/>
                  <a:pt x="3063" y="3375"/>
                </a:cubicBezTo>
                <a:cubicBezTo>
                  <a:pt x="2188" y="3375"/>
                  <a:pt x="1500" y="4062"/>
                  <a:pt x="1500" y="4937"/>
                </a:cubicBezTo>
                <a:cubicBezTo>
                  <a:pt x="1500" y="5812"/>
                  <a:pt x="2188" y="6499"/>
                  <a:pt x="3063" y="6499"/>
                </a:cubicBezTo>
                <a:cubicBezTo>
                  <a:pt x="3938" y="6499"/>
                  <a:pt x="4624" y="5812"/>
                  <a:pt x="4624" y="4937"/>
                </a:cubicBezTo>
                <a:cubicBezTo>
                  <a:pt x="4624" y="4655"/>
                  <a:pt x="4562" y="4405"/>
                  <a:pt x="4437" y="4187"/>
                </a:cubicBezTo>
                <a:cubicBezTo>
                  <a:pt x="3844" y="4749"/>
                  <a:pt x="3844" y="4749"/>
                  <a:pt x="3844" y="4749"/>
                </a:cubicBezTo>
                <a:cubicBezTo>
                  <a:pt x="3875" y="4812"/>
                  <a:pt x="3875" y="4874"/>
                  <a:pt x="3875" y="4937"/>
                </a:cubicBezTo>
                <a:cubicBezTo>
                  <a:pt x="3875" y="5374"/>
                  <a:pt x="3500" y="5749"/>
                  <a:pt x="3063" y="5749"/>
                </a:cubicBezTo>
                <a:cubicBezTo>
                  <a:pt x="2625" y="5749"/>
                  <a:pt x="2250" y="5374"/>
                  <a:pt x="2250" y="4937"/>
                </a:cubicBezTo>
                <a:cubicBezTo>
                  <a:pt x="2250" y="4499"/>
                  <a:pt x="2625" y="4124"/>
                  <a:pt x="3063" y="4124"/>
                </a:cubicBezTo>
                <a:cubicBezTo>
                  <a:pt x="3219" y="4124"/>
                  <a:pt x="3375" y="4155"/>
                  <a:pt x="3500" y="4249"/>
                </a:cubicBezTo>
                <a:cubicBezTo>
                  <a:pt x="2938" y="4812"/>
                  <a:pt x="2938" y="4812"/>
                  <a:pt x="2938" y="4812"/>
                </a:cubicBezTo>
                <a:cubicBezTo>
                  <a:pt x="2844" y="4874"/>
                  <a:pt x="2844" y="4999"/>
                  <a:pt x="2938" y="5062"/>
                </a:cubicBezTo>
                <a:lnTo>
                  <a:pt x="2938" y="5062"/>
                </a:lnTo>
                <a:cubicBezTo>
                  <a:pt x="2969" y="5093"/>
                  <a:pt x="3000" y="5124"/>
                  <a:pt x="3063" y="5124"/>
                </a:cubicBezTo>
                <a:cubicBezTo>
                  <a:pt x="3125" y="5124"/>
                  <a:pt x="3156" y="5093"/>
                  <a:pt x="3188" y="5062"/>
                </a:cubicBezTo>
                <a:cubicBezTo>
                  <a:pt x="5999" y="2250"/>
                  <a:pt x="5999" y="2250"/>
                  <a:pt x="5999" y="2250"/>
                </a:cubicBezTo>
                <a:cubicBezTo>
                  <a:pt x="6655" y="2250"/>
                  <a:pt x="6655" y="2250"/>
                  <a:pt x="6655" y="2250"/>
                </a:cubicBezTo>
                <a:cubicBezTo>
                  <a:pt x="6812" y="2250"/>
                  <a:pt x="6937" y="2188"/>
                  <a:pt x="7030" y="2094"/>
                </a:cubicBezTo>
                <a:cubicBezTo>
                  <a:pt x="7999" y="1125"/>
                  <a:pt x="7999" y="1125"/>
                  <a:pt x="7999" y="1125"/>
                </a:cubicBezTo>
                <a:lnTo>
                  <a:pt x="6874" y="1125"/>
                </a:lnTo>
                <a:close/>
                <a:moveTo>
                  <a:pt x="6749" y="1844"/>
                </a:moveTo>
                <a:lnTo>
                  <a:pt x="6749" y="1844"/>
                </a:lnTo>
                <a:cubicBezTo>
                  <a:pt x="6718" y="1875"/>
                  <a:pt x="6687" y="1875"/>
                  <a:pt x="6655" y="1875"/>
                </a:cubicBezTo>
                <a:cubicBezTo>
                  <a:pt x="6124" y="1875"/>
                  <a:pt x="6124" y="1875"/>
                  <a:pt x="6124" y="1875"/>
                </a:cubicBezTo>
                <a:cubicBezTo>
                  <a:pt x="6499" y="1500"/>
                  <a:pt x="6499" y="1500"/>
                  <a:pt x="6499" y="1500"/>
                </a:cubicBezTo>
                <a:cubicBezTo>
                  <a:pt x="7093" y="1500"/>
                  <a:pt x="7093" y="1500"/>
                  <a:pt x="7093" y="1500"/>
                </a:cubicBezTo>
                <a:lnTo>
                  <a:pt x="6749" y="1844"/>
                </a:lnTo>
                <a:close/>
              </a:path>
            </a:pathLst>
          </a:custGeom>
          <a:solidFill>
            <a:srgbClr val="BA0000"/>
          </a:solidFill>
          <a:ln>
            <a:noFill/>
          </a:ln>
          <a:effectLst/>
        </p:spPr>
        <p:txBody>
          <a:bodyPr wrap="none" anchor="ctr"/>
          <a:lstStyle/>
          <a:p>
            <a:endParaRPr lang="en-US" dirty="0"/>
          </a:p>
        </p:txBody>
      </p:sp>
      <p:sp>
        <p:nvSpPr>
          <p:cNvPr id="5" name="TextBox 4"/>
          <p:cNvSpPr txBox="1"/>
          <p:nvPr/>
        </p:nvSpPr>
        <p:spPr>
          <a:xfrm>
            <a:off x="973394" y="1224116"/>
            <a:ext cx="914400" cy="914400"/>
          </a:xfrm>
          <a:prstGeom prst="rect">
            <a:avLst/>
          </a:prstGeom>
          <a:noFill/>
        </p:spPr>
        <p:txBody>
          <a:bodyPr wrap="none" lIns="0" tIns="0" rIns="0" bIns="0" rtlCol="0">
            <a:noAutofit/>
          </a:bodyPr>
          <a:lstStyle/>
          <a:p>
            <a:pPr>
              <a:lnSpc>
                <a:spcPct val="90000"/>
              </a:lnSpc>
            </a:pPr>
            <a:endParaRPr lang="en-US" dirty="0"/>
          </a:p>
        </p:txBody>
      </p:sp>
      <p:sp>
        <p:nvSpPr>
          <p:cNvPr id="6" name="TextBox 5"/>
          <p:cNvSpPr txBox="1"/>
          <p:nvPr/>
        </p:nvSpPr>
        <p:spPr>
          <a:xfrm>
            <a:off x="2286000" y="1253613"/>
            <a:ext cx="914400" cy="914400"/>
          </a:xfrm>
          <a:prstGeom prst="rect">
            <a:avLst/>
          </a:prstGeom>
          <a:noFill/>
        </p:spPr>
        <p:txBody>
          <a:bodyPr wrap="none" lIns="0" tIns="0" rIns="0" bIns="0" rtlCol="0">
            <a:noAutofit/>
          </a:bodyPr>
          <a:lstStyle/>
          <a:p>
            <a:pPr>
              <a:lnSpc>
                <a:spcPct val="90000"/>
              </a:lnSpc>
            </a:pPr>
            <a:endParaRPr lang="en-US" dirty="0"/>
          </a:p>
        </p:txBody>
      </p:sp>
      <p:sp>
        <p:nvSpPr>
          <p:cNvPr id="7" name="Title 6">
            <a:extLst>
              <a:ext uri="{FF2B5EF4-FFF2-40B4-BE49-F238E27FC236}">
                <a16:creationId xmlns:a16="http://schemas.microsoft.com/office/drawing/2014/main" id="{67441D17-4749-D841-9AF9-0EED2BCE6770}"/>
              </a:ext>
            </a:extLst>
          </p:cNvPr>
          <p:cNvSpPr>
            <a:spLocks noGrp="1"/>
          </p:cNvSpPr>
          <p:nvPr>
            <p:ph type="title"/>
          </p:nvPr>
        </p:nvSpPr>
        <p:spPr/>
        <p:txBody>
          <a:bodyPr/>
          <a:lstStyle/>
          <a:p>
            <a:r>
              <a:rPr lang="en-US" dirty="0"/>
              <a:t>Visual Builder Cloud in Action</a:t>
            </a:r>
          </a:p>
        </p:txBody>
      </p:sp>
    </p:spTree>
    <p:extLst>
      <p:ext uri="{BB962C8B-B14F-4D97-AF65-F5344CB8AC3E}">
        <p14:creationId xmlns:p14="http://schemas.microsoft.com/office/powerpoint/2010/main" val="18394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E65DDD-7761-A944-91EB-0E827B8F58A1}"/>
              </a:ext>
            </a:extLst>
          </p:cNvPr>
          <p:cNvPicPr>
            <a:picLocks noChangeAspect="1"/>
          </p:cNvPicPr>
          <p:nvPr/>
        </p:nvPicPr>
        <p:blipFill>
          <a:blip r:embed="rId3"/>
          <a:stretch>
            <a:fillRect/>
          </a:stretch>
        </p:blipFill>
        <p:spPr>
          <a:xfrm>
            <a:off x="1789836" y="1383801"/>
            <a:ext cx="2038379" cy="1886373"/>
          </a:xfrm>
          <a:prstGeom prst="rect">
            <a:avLst/>
          </a:prstGeom>
        </p:spPr>
      </p:pic>
      <p:pic>
        <p:nvPicPr>
          <p:cNvPr id="11" name="Picture 10">
            <a:extLst>
              <a:ext uri="{FF2B5EF4-FFF2-40B4-BE49-F238E27FC236}">
                <a16:creationId xmlns:a16="http://schemas.microsoft.com/office/drawing/2014/main" id="{A1A99E27-4D1D-F648-B257-3C63AF987216}"/>
              </a:ext>
            </a:extLst>
          </p:cNvPr>
          <p:cNvPicPr>
            <a:picLocks noChangeAspect="1"/>
          </p:cNvPicPr>
          <p:nvPr/>
        </p:nvPicPr>
        <p:blipFill>
          <a:blip r:embed="rId4"/>
          <a:stretch>
            <a:fillRect/>
          </a:stretch>
        </p:blipFill>
        <p:spPr>
          <a:xfrm>
            <a:off x="5379769" y="1371830"/>
            <a:ext cx="2697579" cy="1708840"/>
          </a:xfrm>
          <a:prstGeom prst="rect">
            <a:avLst/>
          </a:prstGeom>
        </p:spPr>
      </p:pic>
      <p:pic>
        <p:nvPicPr>
          <p:cNvPr id="12" name="Picture 11">
            <a:extLst>
              <a:ext uri="{FF2B5EF4-FFF2-40B4-BE49-F238E27FC236}">
                <a16:creationId xmlns:a16="http://schemas.microsoft.com/office/drawing/2014/main" id="{94724736-EA44-0A4D-BD56-CC7680069CB5}"/>
              </a:ext>
            </a:extLst>
          </p:cNvPr>
          <p:cNvPicPr>
            <a:picLocks noChangeAspect="1"/>
          </p:cNvPicPr>
          <p:nvPr/>
        </p:nvPicPr>
        <p:blipFill>
          <a:blip r:embed="rId5"/>
          <a:stretch>
            <a:fillRect/>
          </a:stretch>
        </p:blipFill>
        <p:spPr>
          <a:xfrm>
            <a:off x="8681390" y="1383801"/>
            <a:ext cx="3021618" cy="1709649"/>
          </a:xfrm>
          <a:prstGeom prst="rect">
            <a:avLst/>
          </a:prstGeom>
        </p:spPr>
      </p:pic>
      <p:sp>
        <p:nvSpPr>
          <p:cNvPr id="6" name="Rectangle 5"/>
          <p:cNvSpPr/>
          <p:nvPr/>
        </p:nvSpPr>
        <p:spPr>
          <a:xfrm>
            <a:off x="207120" y="88774"/>
            <a:ext cx="11788513" cy="3704493"/>
          </a:xfrm>
          <a:prstGeom prst="rect">
            <a:avLst/>
          </a:prstGeom>
          <a:gradFill flip="none" rotWithShape="1">
            <a:gsLst>
              <a:gs pos="0">
                <a:schemeClr val="accent3">
                  <a:lumMod val="50000"/>
                  <a:alpha val="0"/>
                </a:schemeClr>
              </a:gs>
              <a:gs pos="100000">
                <a:schemeClr val="accent3">
                  <a:lumMod val="50000"/>
                </a:schemeClr>
              </a:gs>
            </a:gsLst>
            <a:lin ang="162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358" name="Rectangle 357"/>
          <p:cNvSpPr/>
          <p:nvPr/>
        </p:nvSpPr>
        <p:spPr>
          <a:xfrm>
            <a:off x="207120" y="5838276"/>
            <a:ext cx="11788513" cy="548858"/>
          </a:xfrm>
          <a:prstGeom prst="rect">
            <a:avLst/>
          </a:prstGeom>
          <a:solidFill>
            <a:schemeClr val="accent3">
              <a:lumMod val="50000"/>
              <a:alpha val="6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3" name="Slide Number Placeholder 2"/>
          <p:cNvSpPr>
            <a:spLocks noGrp="1"/>
          </p:cNvSpPr>
          <p:nvPr>
            <p:ph type="sldNum" sz="quarter" idx="12"/>
          </p:nvPr>
        </p:nvSpPr>
        <p:spPr/>
        <p:txBody>
          <a:bodyPr/>
          <a:lstStyle/>
          <a:p>
            <a:fld id="{C51EAA63-D034-42AE-91FA-B13B9518C7BE}" type="slidenum">
              <a:rPr lang="en-US" smtClean="0"/>
              <a:pPr/>
              <a:t>4</a:t>
            </a:fld>
            <a:endParaRPr lang="en-US" dirty="0"/>
          </a:p>
        </p:txBody>
      </p:sp>
      <p:sp>
        <p:nvSpPr>
          <p:cNvPr id="5" name="Title 4"/>
          <p:cNvSpPr>
            <a:spLocks noGrp="1"/>
          </p:cNvSpPr>
          <p:nvPr>
            <p:ph type="title"/>
          </p:nvPr>
        </p:nvSpPr>
        <p:spPr>
          <a:xfrm>
            <a:off x="531812" y="406400"/>
            <a:ext cx="11125200" cy="608023"/>
          </a:xfrm>
        </p:spPr>
        <p:txBody>
          <a:bodyPr/>
          <a:lstStyle/>
          <a:p>
            <a:r>
              <a:rPr lang="en-US" dirty="0"/>
              <a:t>Café Supremo Demo Personas</a:t>
            </a:r>
          </a:p>
        </p:txBody>
      </p:sp>
      <p:pic>
        <p:nvPicPr>
          <p:cNvPr id="359" name="Picture 358" descr="Oracle logo in white on red staging background" title="Oracle red badge logo"/>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grpSp>
        <p:nvGrpSpPr>
          <p:cNvPr id="13" name="Group 12">
            <a:extLst>
              <a:ext uri="{FF2B5EF4-FFF2-40B4-BE49-F238E27FC236}">
                <a16:creationId xmlns:a16="http://schemas.microsoft.com/office/drawing/2014/main" id="{AA638CEE-2AAE-5D4A-AD15-E68F720D6CC1}"/>
              </a:ext>
            </a:extLst>
          </p:cNvPr>
          <p:cNvGrpSpPr/>
          <p:nvPr/>
        </p:nvGrpSpPr>
        <p:grpSpPr>
          <a:xfrm>
            <a:off x="5835543" y="4606335"/>
            <a:ext cx="2124000" cy="1067577"/>
            <a:chOff x="6932823" y="4664360"/>
            <a:chExt cx="2124000" cy="1067577"/>
          </a:xfrm>
        </p:grpSpPr>
        <p:sp>
          <p:nvSpPr>
            <p:cNvPr id="195" name="Rectangle 194"/>
            <p:cNvSpPr/>
            <p:nvPr/>
          </p:nvSpPr>
          <p:spPr>
            <a:xfrm>
              <a:off x="6932823" y="4664360"/>
              <a:ext cx="2124000" cy="1045534"/>
            </a:xfrm>
            <a:prstGeom prst="rect">
              <a:avLst/>
            </a:prstGeom>
            <a:solidFill>
              <a:srgbClr val="10181A"/>
            </a:solidFill>
            <a:ln w="19050">
              <a:noFill/>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8" name="Content Placeholder 2"/>
            <p:cNvSpPr txBox="1">
              <a:spLocks/>
            </p:cNvSpPr>
            <p:nvPr/>
          </p:nvSpPr>
          <p:spPr>
            <a:xfrm>
              <a:off x="7022040" y="4999894"/>
              <a:ext cx="1922800" cy="278371"/>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FFFFFF">
                    <a:lumMod val="60000"/>
                    <a:lumOff val="40000"/>
                  </a:srgbClr>
                </a:buClr>
                <a:buFont typeface="Arial" panose="020B0604020202020204" pitchFamily="34" charset="0"/>
                <a:buNone/>
              </a:pPr>
              <a:r>
                <a:rPr lang="en-US" sz="1600" dirty="0">
                  <a:solidFill>
                    <a:srgbClr val="FFFFFF"/>
                  </a:solidFill>
                </a:rPr>
                <a:t>Manager</a:t>
              </a:r>
            </a:p>
          </p:txBody>
        </p:sp>
        <p:sp>
          <p:nvSpPr>
            <p:cNvPr id="357" name="Content Placeholder 2"/>
            <p:cNvSpPr txBox="1">
              <a:spLocks/>
            </p:cNvSpPr>
            <p:nvPr/>
          </p:nvSpPr>
          <p:spPr>
            <a:xfrm>
              <a:off x="7022040" y="4752270"/>
              <a:ext cx="1922800" cy="278371"/>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FFFFFF">
                    <a:lumMod val="60000"/>
                    <a:lumOff val="40000"/>
                  </a:srgbClr>
                </a:buClr>
                <a:buFont typeface="Arial" panose="020B0604020202020204" pitchFamily="34" charset="0"/>
                <a:buNone/>
              </a:pPr>
              <a:r>
                <a:rPr lang="en-US" sz="2000" b="1" dirty="0">
                  <a:solidFill>
                    <a:srgbClr val="FFFFFF"/>
                  </a:solidFill>
                </a:rPr>
                <a:t>ROBIN</a:t>
              </a:r>
            </a:p>
          </p:txBody>
        </p:sp>
        <p:sp>
          <p:nvSpPr>
            <p:cNvPr id="198" name="Content Placeholder 2"/>
            <p:cNvSpPr txBox="1">
              <a:spLocks/>
            </p:cNvSpPr>
            <p:nvPr/>
          </p:nvSpPr>
          <p:spPr>
            <a:xfrm>
              <a:off x="7033423" y="5256325"/>
              <a:ext cx="1922800" cy="475612"/>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FFFFFF">
                    <a:lumMod val="60000"/>
                    <a:lumOff val="40000"/>
                  </a:srgbClr>
                </a:buClr>
                <a:buFont typeface="Arial" panose="020B0604020202020204" pitchFamily="34" charset="0"/>
                <a:buNone/>
              </a:pPr>
              <a:r>
                <a:rPr lang="en-US" sz="1200" dirty="0">
                  <a:solidFill>
                    <a:srgbClr val="FFFFFF"/>
                  </a:solidFill>
                </a:rPr>
                <a:t>Manages store personnel and approvals </a:t>
              </a:r>
            </a:p>
          </p:txBody>
        </p:sp>
      </p:grpSp>
      <p:grpSp>
        <p:nvGrpSpPr>
          <p:cNvPr id="630" name="Group 629"/>
          <p:cNvGrpSpPr/>
          <p:nvPr/>
        </p:nvGrpSpPr>
        <p:grpSpPr>
          <a:xfrm>
            <a:off x="9818126" y="1769414"/>
            <a:ext cx="1053208" cy="2730718"/>
            <a:chOff x="8166100" y="2748536"/>
            <a:chExt cx="1398381" cy="3625669"/>
          </a:xfrm>
        </p:grpSpPr>
        <p:sp>
          <p:nvSpPr>
            <p:cNvPr id="631" name="Freeform 2"/>
            <p:cNvSpPr>
              <a:spLocks noChangeArrowheads="1"/>
            </p:cNvSpPr>
            <p:nvPr/>
          </p:nvSpPr>
          <p:spPr bwMode="auto">
            <a:xfrm>
              <a:off x="8894348" y="4482420"/>
              <a:ext cx="302957" cy="1602426"/>
            </a:xfrm>
            <a:custGeom>
              <a:avLst/>
              <a:gdLst>
                <a:gd name="T0" fmla="*/ 0 w 1770"/>
                <a:gd name="T1" fmla="*/ 633 h 9351"/>
                <a:gd name="T2" fmla="*/ 0 w 1770"/>
                <a:gd name="T3" fmla="*/ 633 h 9351"/>
                <a:gd name="T4" fmla="*/ 555 w 1770"/>
                <a:gd name="T5" fmla="*/ 5652 h 9351"/>
                <a:gd name="T6" fmla="*/ 1057 w 1770"/>
                <a:gd name="T7" fmla="*/ 9350 h 9351"/>
                <a:gd name="T8" fmla="*/ 1532 w 1770"/>
                <a:gd name="T9" fmla="*/ 9244 h 9351"/>
                <a:gd name="T10" fmla="*/ 1426 w 1770"/>
                <a:gd name="T11" fmla="*/ 4595 h 9351"/>
                <a:gd name="T12" fmla="*/ 924 w 1770"/>
                <a:gd name="T13" fmla="*/ 317 h 9351"/>
                <a:gd name="T14" fmla="*/ 53 w 1770"/>
                <a:gd name="T15" fmla="*/ 0 h 9351"/>
                <a:gd name="T16" fmla="*/ 0 w 1770"/>
                <a:gd name="T17" fmla="*/ 633 h 9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0" h="9351">
                  <a:moveTo>
                    <a:pt x="0" y="633"/>
                  </a:moveTo>
                  <a:lnTo>
                    <a:pt x="0" y="633"/>
                  </a:lnTo>
                  <a:cubicBezTo>
                    <a:pt x="0" y="1055"/>
                    <a:pt x="0" y="3512"/>
                    <a:pt x="555" y="5652"/>
                  </a:cubicBezTo>
                  <a:cubicBezTo>
                    <a:pt x="1083" y="7633"/>
                    <a:pt x="1057" y="9350"/>
                    <a:pt x="1057" y="9350"/>
                  </a:cubicBezTo>
                  <a:cubicBezTo>
                    <a:pt x="1532" y="9244"/>
                    <a:pt x="1532" y="9244"/>
                    <a:pt x="1532" y="9244"/>
                  </a:cubicBezTo>
                  <a:cubicBezTo>
                    <a:pt x="1532" y="9244"/>
                    <a:pt x="1769" y="5943"/>
                    <a:pt x="1426" y="4595"/>
                  </a:cubicBezTo>
                  <a:cubicBezTo>
                    <a:pt x="1400" y="2218"/>
                    <a:pt x="924" y="317"/>
                    <a:pt x="924" y="317"/>
                  </a:cubicBezTo>
                  <a:cubicBezTo>
                    <a:pt x="53" y="0"/>
                    <a:pt x="53" y="0"/>
                    <a:pt x="53" y="0"/>
                  </a:cubicBezTo>
                  <a:lnTo>
                    <a:pt x="0" y="633"/>
                  </a:lnTo>
                </a:path>
              </a:pathLst>
            </a:custGeom>
            <a:solidFill>
              <a:schemeClr val="accent4">
                <a:lumMod val="75000"/>
              </a:schemeClr>
            </a:solidFill>
            <a:ln>
              <a:noFill/>
            </a:ln>
            <a:effectLst/>
          </p:spPr>
          <p:txBody>
            <a:bodyPr wrap="none" anchor="ctr"/>
            <a:lstStyle/>
            <a:p>
              <a:endParaRPr lang="en-US" dirty="0">
                <a:solidFill>
                  <a:srgbClr val="FFFFFF"/>
                </a:solidFill>
              </a:endParaRPr>
            </a:p>
          </p:txBody>
        </p:sp>
        <p:sp>
          <p:nvSpPr>
            <p:cNvPr id="632" name="Freeform 3"/>
            <p:cNvSpPr>
              <a:spLocks noChangeArrowheads="1"/>
            </p:cNvSpPr>
            <p:nvPr/>
          </p:nvSpPr>
          <p:spPr bwMode="auto">
            <a:xfrm>
              <a:off x="8844485" y="4500552"/>
              <a:ext cx="502411" cy="1584294"/>
            </a:xfrm>
            <a:custGeom>
              <a:avLst/>
              <a:gdLst>
                <a:gd name="T0" fmla="*/ 2692 w 2932"/>
                <a:gd name="T1" fmla="*/ 423 h 9246"/>
                <a:gd name="T2" fmla="*/ 2692 w 2932"/>
                <a:gd name="T3" fmla="*/ 423 h 9246"/>
                <a:gd name="T4" fmla="*/ 2877 w 2932"/>
                <a:gd name="T5" fmla="*/ 1426 h 9246"/>
                <a:gd name="T6" fmla="*/ 447 w 2932"/>
                <a:gd name="T7" fmla="*/ 9245 h 9246"/>
                <a:gd name="T8" fmla="*/ 0 w 2932"/>
                <a:gd name="T9" fmla="*/ 9245 h 9246"/>
                <a:gd name="T10" fmla="*/ 844 w 2932"/>
                <a:gd name="T11" fmla="*/ 4437 h 9246"/>
                <a:gd name="T12" fmla="*/ 1240 w 2932"/>
                <a:gd name="T13" fmla="*/ 1267 h 9246"/>
                <a:gd name="T14" fmla="*/ 1081 w 2932"/>
                <a:gd name="T15" fmla="*/ 0 h 9246"/>
                <a:gd name="T16" fmla="*/ 2692 w 2932"/>
                <a:gd name="T17" fmla="*/ 423 h 9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2" h="9246">
                  <a:moveTo>
                    <a:pt x="2692" y="423"/>
                  </a:moveTo>
                  <a:lnTo>
                    <a:pt x="2692" y="423"/>
                  </a:lnTo>
                  <a:cubicBezTo>
                    <a:pt x="2692" y="423"/>
                    <a:pt x="2931" y="818"/>
                    <a:pt x="2877" y="1426"/>
                  </a:cubicBezTo>
                  <a:cubicBezTo>
                    <a:pt x="2851" y="2034"/>
                    <a:pt x="1108" y="7871"/>
                    <a:pt x="447" y="9245"/>
                  </a:cubicBezTo>
                  <a:cubicBezTo>
                    <a:pt x="157" y="9245"/>
                    <a:pt x="0" y="9245"/>
                    <a:pt x="0" y="9245"/>
                  </a:cubicBezTo>
                  <a:cubicBezTo>
                    <a:pt x="0" y="9245"/>
                    <a:pt x="501" y="6683"/>
                    <a:pt x="844" y="4437"/>
                  </a:cubicBezTo>
                  <a:cubicBezTo>
                    <a:pt x="1081" y="2879"/>
                    <a:pt x="1187" y="1479"/>
                    <a:pt x="1240" y="1267"/>
                  </a:cubicBezTo>
                  <a:cubicBezTo>
                    <a:pt x="1187" y="555"/>
                    <a:pt x="1081" y="0"/>
                    <a:pt x="1081" y="0"/>
                  </a:cubicBezTo>
                  <a:lnTo>
                    <a:pt x="2692" y="423"/>
                  </a:lnTo>
                </a:path>
              </a:pathLst>
            </a:custGeom>
            <a:solidFill>
              <a:schemeClr val="accent4"/>
            </a:solidFill>
            <a:ln>
              <a:noFill/>
            </a:ln>
            <a:effectLst/>
          </p:spPr>
          <p:txBody>
            <a:bodyPr wrap="none" anchor="ctr"/>
            <a:lstStyle/>
            <a:p>
              <a:endParaRPr lang="en-US" dirty="0">
                <a:solidFill>
                  <a:srgbClr val="FFFFFF"/>
                </a:solidFill>
              </a:endParaRPr>
            </a:p>
          </p:txBody>
        </p:sp>
        <p:sp>
          <p:nvSpPr>
            <p:cNvPr id="633" name="Freeform 4"/>
            <p:cNvSpPr>
              <a:spLocks noChangeArrowheads="1"/>
            </p:cNvSpPr>
            <p:nvPr/>
          </p:nvSpPr>
          <p:spPr bwMode="auto">
            <a:xfrm>
              <a:off x="8867150" y="4554194"/>
              <a:ext cx="420816" cy="1529897"/>
            </a:xfrm>
            <a:custGeom>
              <a:avLst/>
              <a:gdLst>
                <a:gd name="T0" fmla="*/ 53 w 2457"/>
                <a:gd name="T1" fmla="*/ 8928 h 8929"/>
                <a:gd name="T2" fmla="*/ 53 w 2457"/>
                <a:gd name="T3" fmla="*/ 8928 h 8929"/>
                <a:gd name="T4" fmla="*/ 1135 w 2457"/>
                <a:gd name="T5" fmla="*/ 5573 h 8929"/>
                <a:gd name="T6" fmla="*/ 2060 w 2457"/>
                <a:gd name="T7" fmla="*/ 2140 h 8929"/>
                <a:gd name="T8" fmla="*/ 2139 w 2457"/>
                <a:gd name="T9" fmla="*/ 1849 h 8929"/>
                <a:gd name="T10" fmla="*/ 2086 w 2457"/>
                <a:gd name="T11" fmla="*/ 0 h 8929"/>
                <a:gd name="T12" fmla="*/ 2060 w 2457"/>
                <a:gd name="T13" fmla="*/ 27 h 8929"/>
                <a:gd name="T14" fmla="*/ 2086 w 2457"/>
                <a:gd name="T15" fmla="*/ 1823 h 8929"/>
                <a:gd name="T16" fmla="*/ 2007 w 2457"/>
                <a:gd name="T17" fmla="*/ 2140 h 8929"/>
                <a:gd name="T18" fmla="*/ 1109 w 2457"/>
                <a:gd name="T19" fmla="*/ 5573 h 8929"/>
                <a:gd name="T20" fmla="*/ 0 w 2457"/>
                <a:gd name="T21" fmla="*/ 8928 h 8929"/>
                <a:gd name="T22" fmla="*/ 53 w 2457"/>
                <a:gd name="T23" fmla="*/ 8928 h 8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7" h="8929">
                  <a:moveTo>
                    <a:pt x="53" y="8928"/>
                  </a:moveTo>
                  <a:lnTo>
                    <a:pt x="53" y="8928"/>
                  </a:lnTo>
                  <a:cubicBezTo>
                    <a:pt x="53" y="8928"/>
                    <a:pt x="792" y="6656"/>
                    <a:pt x="1135" y="5573"/>
                  </a:cubicBezTo>
                  <a:cubicBezTo>
                    <a:pt x="1426" y="4701"/>
                    <a:pt x="1901" y="2852"/>
                    <a:pt x="2060" y="2140"/>
                  </a:cubicBezTo>
                  <a:cubicBezTo>
                    <a:pt x="2112" y="1981"/>
                    <a:pt x="2139" y="1849"/>
                    <a:pt x="2139" y="1849"/>
                  </a:cubicBezTo>
                  <a:cubicBezTo>
                    <a:pt x="2456" y="977"/>
                    <a:pt x="2429" y="687"/>
                    <a:pt x="2086" y="0"/>
                  </a:cubicBezTo>
                  <a:cubicBezTo>
                    <a:pt x="2060" y="27"/>
                    <a:pt x="2060" y="27"/>
                    <a:pt x="2060" y="27"/>
                  </a:cubicBezTo>
                  <a:cubicBezTo>
                    <a:pt x="2377" y="687"/>
                    <a:pt x="2377" y="977"/>
                    <a:pt x="2086" y="1823"/>
                  </a:cubicBezTo>
                  <a:cubicBezTo>
                    <a:pt x="2086" y="1849"/>
                    <a:pt x="2060" y="1928"/>
                    <a:pt x="2007" y="2140"/>
                  </a:cubicBezTo>
                  <a:cubicBezTo>
                    <a:pt x="1848" y="2826"/>
                    <a:pt x="1373" y="4701"/>
                    <a:pt x="1109" y="5573"/>
                  </a:cubicBezTo>
                  <a:cubicBezTo>
                    <a:pt x="739" y="6629"/>
                    <a:pt x="0" y="8901"/>
                    <a:pt x="0" y="8928"/>
                  </a:cubicBezTo>
                  <a:lnTo>
                    <a:pt x="53" y="8928"/>
                  </a:lnTo>
                </a:path>
              </a:pathLst>
            </a:custGeom>
            <a:solidFill>
              <a:srgbClr val="003A4A"/>
            </a:solidFill>
            <a:ln>
              <a:noFill/>
            </a:ln>
            <a:effectLst/>
          </p:spPr>
          <p:txBody>
            <a:bodyPr wrap="none" anchor="ctr"/>
            <a:lstStyle/>
            <a:p>
              <a:endParaRPr lang="en-US" dirty="0">
                <a:solidFill>
                  <a:srgbClr val="FFFFFF"/>
                </a:solidFill>
              </a:endParaRPr>
            </a:p>
          </p:txBody>
        </p:sp>
        <p:sp>
          <p:nvSpPr>
            <p:cNvPr id="634" name="Freeform 5"/>
            <p:cNvSpPr>
              <a:spLocks noChangeArrowheads="1"/>
            </p:cNvSpPr>
            <p:nvPr/>
          </p:nvSpPr>
          <p:spPr bwMode="auto">
            <a:xfrm>
              <a:off x="8985009" y="4509619"/>
              <a:ext cx="77062" cy="185099"/>
            </a:xfrm>
            <a:custGeom>
              <a:avLst/>
              <a:gdLst>
                <a:gd name="T0" fmla="*/ 343 w 449"/>
                <a:gd name="T1" fmla="*/ 950 h 1082"/>
                <a:gd name="T2" fmla="*/ 343 w 449"/>
                <a:gd name="T3" fmla="*/ 950 h 1082"/>
                <a:gd name="T4" fmla="*/ 317 w 449"/>
                <a:gd name="T5" fmla="*/ 791 h 1082"/>
                <a:gd name="T6" fmla="*/ 0 w 449"/>
                <a:gd name="T7" fmla="*/ 26 h 1082"/>
                <a:gd name="T8" fmla="*/ 0 w 449"/>
                <a:gd name="T9" fmla="*/ 0 h 1082"/>
                <a:gd name="T10" fmla="*/ 290 w 449"/>
                <a:gd name="T11" fmla="*/ 0 h 1082"/>
                <a:gd name="T12" fmla="*/ 395 w 449"/>
                <a:gd name="T13" fmla="*/ 923 h 1082"/>
                <a:gd name="T14" fmla="*/ 448 w 449"/>
                <a:gd name="T15" fmla="*/ 1055 h 1082"/>
                <a:gd name="T16" fmla="*/ 395 w 449"/>
                <a:gd name="T17" fmla="*/ 1081 h 1082"/>
                <a:gd name="T18" fmla="*/ 343 w 449"/>
                <a:gd name="T19" fmla="*/ 950 h 1082"/>
                <a:gd name="T20" fmla="*/ 78 w 449"/>
                <a:gd name="T21" fmla="*/ 52 h 1082"/>
                <a:gd name="T22" fmla="*/ 78 w 449"/>
                <a:gd name="T23" fmla="*/ 52 h 1082"/>
                <a:gd name="T24" fmla="*/ 317 w 449"/>
                <a:gd name="T25" fmla="*/ 738 h 1082"/>
                <a:gd name="T26" fmla="*/ 237 w 449"/>
                <a:gd name="T27" fmla="*/ 52 h 1082"/>
                <a:gd name="T28" fmla="*/ 78 w 449"/>
                <a:gd name="T29" fmla="*/ 5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9" h="1082">
                  <a:moveTo>
                    <a:pt x="343" y="950"/>
                  </a:moveTo>
                  <a:lnTo>
                    <a:pt x="343" y="950"/>
                  </a:lnTo>
                  <a:cubicBezTo>
                    <a:pt x="317" y="791"/>
                    <a:pt x="317" y="791"/>
                    <a:pt x="317" y="791"/>
                  </a:cubicBezTo>
                  <a:cubicBezTo>
                    <a:pt x="105" y="738"/>
                    <a:pt x="26" y="105"/>
                    <a:pt x="0" y="26"/>
                  </a:cubicBezTo>
                  <a:cubicBezTo>
                    <a:pt x="0" y="0"/>
                    <a:pt x="0" y="0"/>
                    <a:pt x="0" y="0"/>
                  </a:cubicBezTo>
                  <a:cubicBezTo>
                    <a:pt x="290" y="0"/>
                    <a:pt x="290" y="0"/>
                    <a:pt x="290" y="0"/>
                  </a:cubicBezTo>
                  <a:cubicBezTo>
                    <a:pt x="395" y="923"/>
                    <a:pt x="395" y="923"/>
                    <a:pt x="395" y="923"/>
                  </a:cubicBezTo>
                  <a:cubicBezTo>
                    <a:pt x="448" y="1055"/>
                    <a:pt x="448" y="1055"/>
                    <a:pt x="448" y="1055"/>
                  </a:cubicBezTo>
                  <a:cubicBezTo>
                    <a:pt x="395" y="1081"/>
                    <a:pt x="395" y="1081"/>
                    <a:pt x="395" y="1081"/>
                  </a:cubicBezTo>
                  <a:lnTo>
                    <a:pt x="343" y="950"/>
                  </a:lnTo>
                  <a:close/>
                  <a:moveTo>
                    <a:pt x="78" y="52"/>
                  </a:moveTo>
                  <a:lnTo>
                    <a:pt x="78" y="52"/>
                  </a:lnTo>
                  <a:cubicBezTo>
                    <a:pt x="105" y="290"/>
                    <a:pt x="184" y="659"/>
                    <a:pt x="317" y="738"/>
                  </a:cubicBezTo>
                  <a:cubicBezTo>
                    <a:pt x="237" y="52"/>
                    <a:pt x="237" y="52"/>
                    <a:pt x="237" y="52"/>
                  </a:cubicBezTo>
                  <a:lnTo>
                    <a:pt x="78" y="52"/>
                  </a:lnTo>
                  <a:close/>
                </a:path>
              </a:pathLst>
            </a:custGeom>
            <a:solidFill>
              <a:srgbClr val="6A3F1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35" name="Freeform 6"/>
            <p:cNvSpPr>
              <a:spLocks noChangeArrowheads="1"/>
            </p:cNvSpPr>
            <p:nvPr/>
          </p:nvSpPr>
          <p:spPr bwMode="auto">
            <a:xfrm>
              <a:off x="8781022" y="6084091"/>
              <a:ext cx="140524" cy="258383"/>
            </a:xfrm>
            <a:custGeom>
              <a:avLst/>
              <a:gdLst>
                <a:gd name="T0" fmla="*/ 371 w 819"/>
                <a:gd name="T1" fmla="*/ 0 h 1506"/>
                <a:gd name="T2" fmla="*/ 0 w 819"/>
                <a:gd name="T3" fmla="*/ 1505 h 1506"/>
                <a:gd name="T4" fmla="*/ 159 w 819"/>
                <a:gd name="T5" fmla="*/ 1505 h 1506"/>
                <a:gd name="T6" fmla="*/ 818 w 819"/>
                <a:gd name="T7" fmla="*/ 0 h 1506"/>
                <a:gd name="T8" fmla="*/ 371 w 819"/>
                <a:gd name="T9" fmla="*/ 0 h 1506"/>
              </a:gdLst>
              <a:ahLst/>
              <a:cxnLst>
                <a:cxn ang="0">
                  <a:pos x="T0" y="T1"/>
                </a:cxn>
                <a:cxn ang="0">
                  <a:pos x="T2" y="T3"/>
                </a:cxn>
                <a:cxn ang="0">
                  <a:pos x="T4" y="T5"/>
                </a:cxn>
                <a:cxn ang="0">
                  <a:pos x="T6" y="T7"/>
                </a:cxn>
                <a:cxn ang="0">
                  <a:pos x="T8" y="T9"/>
                </a:cxn>
              </a:cxnLst>
              <a:rect l="0" t="0" r="r" b="b"/>
              <a:pathLst>
                <a:path w="819" h="1506">
                  <a:moveTo>
                    <a:pt x="371" y="0"/>
                  </a:moveTo>
                  <a:lnTo>
                    <a:pt x="0" y="1505"/>
                  </a:lnTo>
                  <a:lnTo>
                    <a:pt x="159" y="1505"/>
                  </a:lnTo>
                  <a:lnTo>
                    <a:pt x="818" y="0"/>
                  </a:lnTo>
                  <a:lnTo>
                    <a:pt x="371" y="0"/>
                  </a:ln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36" name="Freeform 7"/>
            <p:cNvSpPr>
              <a:spLocks noChangeArrowheads="1"/>
            </p:cNvSpPr>
            <p:nvPr/>
          </p:nvSpPr>
          <p:spPr bwMode="auto">
            <a:xfrm>
              <a:off x="9070381" y="6061426"/>
              <a:ext cx="86128" cy="280293"/>
            </a:xfrm>
            <a:custGeom>
              <a:avLst/>
              <a:gdLst>
                <a:gd name="T0" fmla="*/ 502 w 503"/>
                <a:gd name="T1" fmla="*/ 26 h 1638"/>
                <a:gd name="T2" fmla="*/ 502 w 503"/>
                <a:gd name="T3" fmla="*/ 26 h 1638"/>
                <a:gd name="T4" fmla="*/ 185 w 503"/>
                <a:gd name="T5" fmla="*/ 1637 h 1638"/>
                <a:gd name="T6" fmla="*/ 0 w 503"/>
                <a:gd name="T7" fmla="*/ 1637 h 1638"/>
                <a:gd name="T8" fmla="*/ 27 w 503"/>
                <a:gd name="T9" fmla="*/ 132 h 1638"/>
                <a:gd name="T10" fmla="*/ 502 w 503"/>
                <a:gd name="T11" fmla="*/ 26 h 1638"/>
              </a:gdLst>
              <a:ahLst/>
              <a:cxnLst>
                <a:cxn ang="0">
                  <a:pos x="T0" y="T1"/>
                </a:cxn>
                <a:cxn ang="0">
                  <a:pos x="T2" y="T3"/>
                </a:cxn>
                <a:cxn ang="0">
                  <a:pos x="T4" y="T5"/>
                </a:cxn>
                <a:cxn ang="0">
                  <a:pos x="T6" y="T7"/>
                </a:cxn>
                <a:cxn ang="0">
                  <a:pos x="T8" y="T9"/>
                </a:cxn>
                <a:cxn ang="0">
                  <a:pos x="T10" y="T11"/>
                </a:cxn>
              </a:cxnLst>
              <a:rect l="0" t="0" r="r" b="b"/>
              <a:pathLst>
                <a:path w="503" h="1638">
                  <a:moveTo>
                    <a:pt x="502" y="26"/>
                  </a:moveTo>
                  <a:lnTo>
                    <a:pt x="502" y="26"/>
                  </a:lnTo>
                  <a:cubicBezTo>
                    <a:pt x="185" y="1637"/>
                    <a:pt x="185" y="1637"/>
                    <a:pt x="185" y="1637"/>
                  </a:cubicBezTo>
                  <a:cubicBezTo>
                    <a:pt x="0" y="1637"/>
                    <a:pt x="0" y="1637"/>
                    <a:pt x="0" y="1637"/>
                  </a:cubicBezTo>
                  <a:cubicBezTo>
                    <a:pt x="27" y="132"/>
                    <a:pt x="27" y="132"/>
                    <a:pt x="27" y="132"/>
                  </a:cubicBezTo>
                  <a:cubicBezTo>
                    <a:pt x="27" y="132"/>
                    <a:pt x="291" y="0"/>
                    <a:pt x="502" y="26"/>
                  </a:cubicBezTo>
                </a:path>
              </a:pathLst>
            </a:custGeom>
            <a:solidFill>
              <a:srgbClr val="E49D6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37" name="Freeform 8"/>
            <p:cNvSpPr>
              <a:spLocks noChangeArrowheads="1"/>
            </p:cNvSpPr>
            <p:nvPr/>
          </p:nvSpPr>
          <p:spPr bwMode="auto">
            <a:xfrm>
              <a:off x="9056782" y="5993430"/>
              <a:ext cx="117859" cy="126925"/>
            </a:xfrm>
            <a:custGeom>
              <a:avLst/>
              <a:gdLst>
                <a:gd name="T0" fmla="*/ 687 w 688"/>
                <a:gd name="T1" fmla="*/ 0 h 741"/>
                <a:gd name="T2" fmla="*/ 634 w 688"/>
                <a:gd name="T3" fmla="*/ 661 h 741"/>
                <a:gd name="T4" fmla="*/ 0 w 688"/>
                <a:gd name="T5" fmla="*/ 740 h 741"/>
                <a:gd name="T6" fmla="*/ 53 w 688"/>
                <a:gd name="T7" fmla="*/ 132 h 741"/>
                <a:gd name="T8" fmla="*/ 687 w 688"/>
                <a:gd name="T9" fmla="*/ 0 h 741"/>
              </a:gdLst>
              <a:ahLst/>
              <a:cxnLst>
                <a:cxn ang="0">
                  <a:pos x="T0" y="T1"/>
                </a:cxn>
                <a:cxn ang="0">
                  <a:pos x="T2" y="T3"/>
                </a:cxn>
                <a:cxn ang="0">
                  <a:pos x="T4" y="T5"/>
                </a:cxn>
                <a:cxn ang="0">
                  <a:pos x="T6" y="T7"/>
                </a:cxn>
                <a:cxn ang="0">
                  <a:pos x="T8" y="T9"/>
                </a:cxn>
              </a:cxnLst>
              <a:rect l="0" t="0" r="r" b="b"/>
              <a:pathLst>
                <a:path w="688" h="741">
                  <a:moveTo>
                    <a:pt x="687" y="0"/>
                  </a:moveTo>
                  <a:lnTo>
                    <a:pt x="634" y="661"/>
                  </a:lnTo>
                  <a:lnTo>
                    <a:pt x="0" y="740"/>
                  </a:lnTo>
                  <a:lnTo>
                    <a:pt x="53" y="132"/>
                  </a:lnTo>
                  <a:lnTo>
                    <a:pt x="687" y="0"/>
                  </a:lnTo>
                </a:path>
              </a:pathLst>
            </a:custGeom>
            <a:solidFill>
              <a:schemeClr val="accent4">
                <a:lumMod val="50000"/>
              </a:schemeClr>
            </a:solidFill>
            <a:ln>
              <a:noFill/>
            </a:ln>
            <a:effectLst/>
          </p:spPr>
          <p:txBody>
            <a:bodyPr wrap="none" anchor="ctr"/>
            <a:lstStyle/>
            <a:p>
              <a:endParaRPr lang="en-US" dirty="0">
                <a:solidFill>
                  <a:srgbClr val="FFFFFF"/>
                </a:solidFill>
              </a:endParaRPr>
            </a:p>
          </p:txBody>
        </p:sp>
        <p:sp>
          <p:nvSpPr>
            <p:cNvPr id="638" name="Freeform 9"/>
            <p:cNvSpPr>
              <a:spLocks noChangeArrowheads="1"/>
            </p:cNvSpPr>
            <p:nvPr/>
          </p:nvSpPr>
          <p:spPr bwMode="auto">
            <a:xfrm>
              <a:off x="8817287" y="6020629"/>
              <a:ext cx="149590" cy="99727"/>
            </a:xfrm>
            <a:custGeom>
              <a:avLst/>
              <a:gdLst>
                <a:gd name="T0" fmla="*/ 871 w 872"/>
                <a:gd name="T1" fmla="*/ 0 h 583"/>
                <a:gd name="T2" fmla="*/ 159 w 872"/>
                <a:gd name="T3" fmla="*/ 0 h 583"/>
                <a:gd name="T4" fmla="*/ 0 w 872"/>
                <a:gd name="T5" fmla="*/ 582 h 583"/>
                <a:gd name="T6" fmla="*/ 660 w 872"/>
                <a:gd name="T7" fmla="*/ 582 h 583"/>
                <a:gd name="T8" fmla="*/ 871 w 872"/>
                <a:gd name="T9" fmla="*/ 0 h 583"/>
              </a:gdLst>
              <a:ahLst/>
              <a:cxnLst>
                <a:cxn ang="0">
                  <a:pos x="T0" y="T1"/>
                </a:cxn>
                <a:cxn ang="0">
                  <a:pos x="T2" y="T3"/>
                </a:cxn>
                <a:cxn ang="0">
                  <a:pos x="T4" y="T5"/>
                </a:cxn>
                <a:cxn ang="0">
                  <a:pos x="T6" y="T7"/>
                </a:cxn>
                <a:cxn ang="0">
                  <a:pos x="T8" y="T9"/>
                </a:cxn>
              </a:cxnLst>
              <a:rect l="0" t="0" r="r" b="b"/>
              <a:pathLst>
                <a:path w="872" h="583">
                  <a:moveTo>
                    <a:pt x="871" y="0"/>
                  </a:moveTo>
                  <a:lnTo>
                    <a:pt x="159" y="0"/>
                  </a:lnTo>
                  <a:lnTo>
                    <a:pt x="0" y="582"/>
                  </a:lnTo>
                  <a:lnTo>
                    <a:pt x="660" y="582"/>
                  </a:lnTo>
                  <a:lnTo>
                    <a:pt x="871" y="0"/>
                  </a:lnTo>
                </a:path>
              </a:pathLst>
            </a:custGeom>
            <a:solidFill>
              <a:schemeClr val="accent4">
                <a:lumMod val="50000"/>
              </a:schemeClr>
            </a:solidFill>
            <a:ln>
              <a:noFill/>
            </a:ln>
            <a:effectLst/>
          </p:spPr>
          <p:txBody>
            <a:bodyPr wrap="none" anchor="ctr"/>
            <a:lstStyle/>
            <a:p>
              <a:endParaRPr lang="en-US" dirty="0">
                <a:solidFill>
                  <a:srgbClr val="FFFFFF"/>
                </a:solidFill>
              </a:endParaRPr>
            </a:p>
          </p:txBody>
        </p:sp>
        <p:sp>
          <p:nvSpPr>
            <p:cNvPr id="639" name="Freeform 10"/>
            <p:cNvSpPr>
              <a:spLocks noChangeArrowheads="1"/>
            </p:cNvSpPr>
            <p:nvPr/>
          </p:nvSpPr>
          <p:spPr bwMode="auto">
            <a:xfrm>
              <a:off x="8979720" y="6333408"/>
              <a:ext cx="135991" cy="40797"/>
            </a:xfrm>
            <a:custGeom>
              <a:avLst/>
              <a:gdLst>
                <a:gd name="T0" fmla="*/ 766 w 793"/>
                <a:gd name="T1" fmla="*/ 237 h 238"/>
                <a:gd name="T2" fmla="*/ 766 w 793"/>
                <a:gd name="T3" fmla="*/ 237 h 238"/>
                <a:gd name="T4" fmla="*/ 581 w 793"/>
                <a:gd name="T5" fmla="*/ 0 h 238"/>
                <a:gd name="T6" fmla="*/ 0 w 793"/>
                <a:gd name="T7" fmla="*/ 211 h 238"/>
                <a:gd name="T8" fmla="*/ 766 w 793"/>
                <a:gd name="T9" fmla="*/ 237 h 238"/>
              </a:gdLst>
              <a:ahLst/>
              <a:cxnLst>
                <a:cxn ang="0">
                  <a:pos x="T0" y="T1"/>
                </a:cxn>
                <a:cxn ang="0">
                  <a:pos x="T2" y="T3"/>
                </a:cxn>
                <a:cxn ang="0">
                  <a:pos x="T4" y="T5"/>
                </a:cxn>
                <a:cxn ang="0">
                  <a:pos x="T6" y="T7"/>
                </a:cxn>
                <a:cxn ang="0">
                  <a:pos x="T8" y="T9"/>
                </a:cxn>
              </a:cxnLst>
              <a:rect l="0" t="0" r="r" b="b"/>
              <a:pathLst>
                <a:path w="793" h="238">
                  <a:moveTo>
                    <a:pt x="766" y="237"/>
                  </a:moveTo>
                  <a:lnTo>
                    <a:pt x="766" y="237"/>
                  </a:lnTo>
                  <a:cubicBezTo>
                    <a:pt x="766" y="237"/>
                    <a:pt x="792" y="0"/>
                    <a:pt x="581" y="0"/>
                  </a:cubicBezTo>
                  <a:cubicBezTo>
                    <a:pt x="238" y="0"/>
                    <a:pt x="0" y="211"/>
                    <a:pt x="0" y="211"/>
                  </a:cubicBezTo>
                  <a:lnTo>
                    <a:pt x="766" y="23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40" name="Freeform 11"/>
            <p:cNvSpPr>
              <a:spLocks noChangeArrowheads="1"/>
            </p:cNvSpPr>
            <p:nvPr/>
          </p:nvSpPr>
          <p:spPr bwMode="auto">
            <a:xfrm>
              <a:off x="8617833" y="6337185"/>
              <a:ext cx="194920" cy="31731"/>
            </a:xfrm>
            <a:custGeom>
              <a:avLst/>
              <a:gdLst>
                <a:gd name="T0" fmla="*/ 1136 w 1137"/>
                <a:gd name="T1" fmla="*/ 185 h 186"/>
                <a:gd name="T2" fmla="*/ 1136 w 1137"/>
                <a:gd name="T3" fmla="*/ 185 h 186"/>
                <a:gd name="T4" fmla="*/ 1109 w 1137"/>
                <a:gd name="T5" fmla="*/ 26 h 186"/>
                <a:gd name="T6" fmla="*/ 950 w 1137"/>
                <a:gd name="T7" fmla="*/ 26 h 186"/>
                <a:gd name="T8" fmla="*/ 0 w 1137"/>
                <a:gd name="T9" fmla="*/ 185 h 186"/>
                <a:gd name="T10" fmla="*/ 1136 w 1137"/>
                <a:gd name="T11" fmla="*/ 185 h 186"/>
              </a:gdLst>
              <a:ahLst/>
              <a:cxnLst>
                <a:cxn ang="0">
                  <a:pos x="T0" y="T1"/>
                </a:cxn>
                <a:cxn ang="0">
                  <a:pos x="T2" y="T3"/>
                </a:cxn>
                <a:cxn ang="0">
                  <a:pos x="T4" y="T5"/>
                </a:cxn>
                <a:cxn ang="0">
                  <a:pos x="T6" y="T7"/>
                </a:cxn>
                <a:cxn ang="0">
                  <a:pos x="T8" y="T9"/>
                </a:cxn>
                <a:cxn ang="0">
                  <a:pos x="T10" y="T11"/>
                </a:cxn>
              </a:cxnLst>
              <a:rect l="0" t="0" r="r" b="b"/>
              <a:pathLst>
                <a:path w="1137" h="186">
                  <a:moveTo>
                    <a:pt x="1136" y="185"/>
                  </a:moveTo>
                  <a:lnTo>
                    <a:pt x="1136" y="185"/>
                  </a:lnTo>
                  <a:cubicBezTo>
                    <a:pt x="1109" y="26"/>
                    <a:pt x="1109" y="26"/>
                    <a:pt x="1109" y="26"/>
                  </a:cubicBezTo>
                  <a:cubicBezTo>
                    <a:pt x="950" y="26"/>
                    <a:pt x="950" y="26"/>
                    <a:pt x="950" y="26"/>
                  </a:cubicBezTo>
                  <a:cubicBezTo>
                    <a:pt x="950" y="26"/>
                    <a:pt x="79" y="0"/>
                    <a:pt x="0" y="185"/>
                  </a:cubicBezTo>
                  <a:cubicBezTo>
                    <a:pt x="185" y="185"/>
                    <a:pt x="1136" y="185"/>
                    <a:pt x="1136" y="185"/>
                  </a:cubicBez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41" name="Freeform 12"/>
            <p:cNvSpPr>
              <a:spLocks noChangeArrowheads="1"/>
            </p:cNvSpPr>
            <p:nvPr/>
          </p:nvSpPr>
          <p:spPr bwMode="auto">
            <a:xfrm>
              <a:off x="8817287" y="3364273"/>
              <a:ext cx="529609" cy="344510"/>
            </a:xfrm>
            <a:custGeom>
              <a:avLst/>
              <a:gdLst>
                <a:gd name="T0" fmla="*/ 0 w 3091"/>
                <a:gd name="T1" fmla="*/ 184 h 2009"/>
                <a:gd name="T2" fmla="*/ 343 w 3091"/>
                <a:gd name="T3" fmla="*/ 2008 h 2009"/>
                <a:gd name="T4" fmla="*/ 2825 w 3091"/>
                <a:gd name="T5" fmla="*/ 1717 h 2009"/>
                <a:gd name="T6" fmla="*/ 3090 w 3091"/>
                <a:gd name="T7" fmla="*/ 0 h 2009"/>
                <a:gd name="T8" fmla="*/ 0 w 3091"/>
                <a:gd name="T9" fmla="*/ 184 h 2009"/>
              </a:gdLst>
              <a:ahLst/>
              <a:cxnLst>
                <a:cxn ang="0">
                  <a:pos x="T0" y="T1"/>
                </a:cxn>
                <a:cxn ang="0">
                  <a:pos x="T2" y="T3"/>
                </a:cxn>
                <a:cxn ang="0">
                  <a:pos x="T4" y="T5"/>
                </a:cxn>
                <a:cxn ang="0">
                  <a:pos x="T6" y="T7"/>
                </a:cxn>
                <a:cxn ang="0">
                  <a:pos x="T8" y="T9"/>
                </a:cxn>
              </a:cxnLst>
              <a:rect l="0" t="0" r="r" b="b"/>
              <a:pathLst>
                <a:path w="3091" h="2009">
                  <a:moveTo>
                    <a:pt x="0" y="184"/>
                  </a:moveTo>
                  <a:lnTo>
                    <a:pt x="343" y="2008"/>
                  </a:lnTo>
                  <a:lnTo>
                    <a:pt x="2825" y="1717"/>
                  </a:lnTo>
                  <a:lnTo>
                    <a:pt x="3090" y="0"/>
                  </a:lnTo>
                  <a:lnTo>
                    <a:pt x="0" y="184"/>
                  </a:lnTo>
                </a:path>
              </a:pathLst>
            </a:custGeom>
            <a:solidFill>
              <a:srgbClr val="21212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42" name="Freeform 13"/>
            <p:cNvSpPr>
              <a:spLocks noChangeArrowheads="1"/>
            </p:cNvSpPr>
            <p:nvPr/>
          </p:nvSpPr>
          <p:spPr bwMode="auto">
            <a:xfrm>
              <a:off x="8817287" y="3364273"/>
              <a:ext cx="529609" cy="344510"/>
            </a:xfrm>
            <a:custGeom>
              <a:avLst/>
              <a:gdLst>
                <a:gd name="T0" fmla="*/ 0 w 3091"/>
                <a:gd name="T1" fmla="*/ 184 h 2009"/>
                <a:gd name="T2" fmla="*/ 343 w 3091"/>
                <a:gd name="T3" fmla="*/ 2008 h 2009"/>
                <a:gd name="T4" fmla="*/ 2825 w 3091"/>
                <a:gd name="T5" fmla="*/ 1717 h 2009"/>
                <a:gd name="T6" fmla="*/ 3090 w 3091"/>
                <a:gd name="T7" fmla="*/ 0 h 2009"/>
                <a:gd name="T8" fmla="*/ 0 w 3091"/>
                <a:gd name="T9" fmla="*/ 184 h 2009"/>
              </a:gdLst>
              <a:ahLst/>
              <a:cxnLst>
                <a:cxn ang="0">
                  <a:pos x="T0" y="T1"/>
                </a:cxn>
                <a:cxn ang="0">
                  <a:pos x="T2" y="T3"/>
                </a:cxn>
                <a:cxn ang="0">
                  <a:pos x="T4" y="T5"/>
                </a:cxn>
                <a:cxn ang="0">
                  <a:pos x="T6" y="T7"/>
                </a:cxn>
                <a:cxn ang="0">
                  <a:pos x="T8" y="T9"/>
                </a:cxn>
              </a:cxnLst>
              <a:rect l="0" t="0" r="r" b="b"/>
              <a:pathLst>
                <a:path w="3091" h="2009">
                  <a:moveTo>
                    <a:pt x="0" y="184"/>
                  </a:moveTo>
                  <a:lnTo>
                    <a:pt x="343" y="2008"/>
                  </a:lnTo>
                  <a:lnTo>
                    <a:pt x="2825" y="1717"/>
                  </a:lnTo>
                  <a:lnTo>
                    <a:pt x="3090" y="0"/>
                  </a:lnTo>
                  <a:lnTo>
                    <a:pt x="0" y="184"/>
                  </a:lnTo>
                </a:path>
              </a:pathLst>
            </a:custGeom>
            <a:solidFill>
              <a:schemeClr val="accent3">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43" name="Freeform 14"/>
            <p:cNvSpPr>
              <a:spLocks noChangeArrowheads="1"/>
            </p:cNvSpPr>
            <p:nvPr/>
          </p:nvSpPr>
          <p:spPr bwMode="auto">
            <a:xfrm>
              <a:off x="8762890" y="3590924"/>
              <a:ext cx="248561" cy="593072"/>
            </a:xfrm>
            <a:custGeom>
              <a:avLst/>
              <a:gdLst>
                <a:gd name="T0" fmla="*/ 1082 w 1453"/>
                <a:gd name="T1" fmla="*/ 0 h 3462"/>
                <a:gd name="T2" fmla="*/ 1082 w 1453"/>
                <a:gd name="T3" fmla="*/ 0 h 3462"/>
                <a:gd name="T4" fmla="*/ 238 w 1453"/>
                <a:gd name="T5" fmla="*/ 1295 h 3462"/>
                <a:gd name="T6" fmla="*/ 0 w 1453"/>
                <a:gd name="T7" fmla="*/ 3461 h 3462"/>
                <a:gd name="T8" fmla="*/ 1082 w 1453"/>
                <a:gd name="T9" fmla="*/ 0 h 3462"/>
              </a:gdLst>
              <a:ahLst/>
              <a:cxnLst>
                <a:cxn ang="0">
                  <a:pos x="T0" y="T1"/>
                </a:cxn>
                <a:cxn ang="0">
                  <a:pos x="T2" y="T3"/>
                </a:cxn>
                <a:cxn ang="0">
                  <a:pos x="T4" y="T5"/>
                </a:cxn>
                <a:cxn ang="0">
                  <a:pos x="T6" y="T7"/>
                </a:cxn>
                <a:cxn ang="0">
                  <a:pos x="T8" y="T9"/>
                </a:cxn>
              </a:cxnLst>
              <a:rect l="0" t="0" r="r" b="b"/>
              <a:pathLst>
                <a:path w="1453" h="3462">
                  <a:moveTo>
                    <a:pt x="1082" y="0"/>
                  </a:moveTo>
                  <a:lnTo>
                    <a:pt x="1082" y="0"/>
                  </a:lnTo>
                  <a:cubicBezTo>
                    <a:pt x="1082" y="0"/>
                    <a:pt x="185" y="371"/>
                    <a:pt x="238" y="1295"/>
                  </a:cubicBezTo>
                  <a:cubicBezTo>
                    <a:pt x="264" y="2219"/>
                    <a:pt x="0" y="3461"/>
                    <a:pt x="0" y="3461"/>
                  </a:cubicBezTo>
                  <a:cubicBezTo>
                    <a:pt x="0" y="3461"/>
                    <a:pt x="1452" y="2642"/>
                    <a:pt x="1082" y="0"/>
                  </a:cubicBezTo>
                </a:path>
              </a:pathLst>
            </a:custGeom>
            <a:solidFill>
              <a:srgbClr val="9A9B9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44" name="Freeform 15"/>
            <p:cNvSpPr>
              <a:spLocks noChangeArrowheads="1"/>
            </p:cNvSpPr>
            <p:nvPr/>
          </p:nvSpPr>
          <p:spPr bwMode="auto">
            <a:xfrm>
              <a:off x="8957055" y="3536528"/>
              <a:ext cx="231185" cy="203986"/>
            </a:xfrm>
            <a:custGeom>
              <a:avLst/>
              <a:gdLst>
                <a:gd name="T0" fmla="*/ 1347 w 1348"/>
                <a:gd name="T1" fmla="*/ 211 h 1189"/>
                <a:gd name="T2" fmla="*/ 1347 w 1348"/>
                <a:gd name="T3" fmla="*/ 211 h 1189"/>
                <a:gd name="T4" fmla="*/ 1188 w 1348"/>
                <a:gd name="T5" fmla="*/ 0 h 1189"/>
                <a:gd name="T6" fmla="*/ 528 w 1348"/>
                <a:gd name="T7" fmla="*/ 0 h 1189"/>
                <a:gd name="T8" fmla="*/ 449 w 1348"/>
                <a:gd name="T9" fmla="*/ 1162 h 1189"/>
                <a:gd name="T10" fmla="*/ 1347 w 1348"/>
                <a:gd name="T11" fmla="*/ 792 h 1189"/>
                <a:gd name="T12" fmla="*/ 1347 w 1348"/>
                <a:gd name="T13" fmla="*/ 211 h 1189"/>
              </a:gdLst>
              <a:ahLst/>
              <a:cxnLst>
                <a:cxn ang="0">
                  <a:pos x="T0" y="T1"/>
                </a:cxn>
                <a:cxn ang="0">
                  <a:pos x="T2" y="T3"/>
                </a:cxn>
                <a:cxn ang="0">
                  <a:pos x="T4" y="T5"/>
                </a:cxn>
                <a:cxn ang="0">
                  <a:pos x="T6" y="T7"/>
                </a:cxn>
                <a:cxn ang="0">
                  <a:pos x="T8" y="T9"/>
                </a:cxn>
                <a:cxn ang="0">
                  <a:pos x="T10" y="T11"/>
                </a:cxn>
                <a:cxn ang="0">
                  <a:pos x="T12" y="T13"/>
                </a:cxn>
              </a:cxnLst>
              <a:rect l="0" t="0" r="r" b="b"/>
              <a:pathLst>
                <a:path w="1348" h="1189">
                  <a:moveTo>
                    <a:pt x="1347" y="211"/>
                  </a:moveTo>
                  <a:lnTo>
                    <a:pt x="1347" y="211"/>
                  </a:lnTo>
                  <a:cubicBezTo>
                    <a:pt x="1188" y="0"/>
                    <a:pt x="1188" y="0"/>
                    <a:pt x="1188" y="0"/>
                  </a:cubicBezTo>
                  <a:cubicBezTo>
                    <a:pt x="528" y="0"/>
                    <a:pt x="528" y="0"/>
                    <a:pt x="528" y="0"/>
                  </a:cubicBezTo>
                  <a:cubicBezTo>
                    <a:pt x="528" y="0"/>
                    <a:pt x="0" y="1188"/>
                    <a:pt x="449" y="1162"/>
                  </a:cubicBezTo>
                  <a:cubicBezTo>
                    <a:pt x="871" y="1162"/>
                    <a:pt x="1347" y="792"/>
                    <a:pt x="1347" y="792"/>
                  </a:cubicBezTo>
                  <a:lnTo>
                    <a:pt x="1347" y="211"/>
                  </a:lnTo>
                </a:path>
              </a:pathLst>
            </a:custGeom>
            <a:solidFill>
              <a:srgbClr val="EBEBE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45" name="Freeform 16"/>
            <p:cNvSpPr>
              <a:spLocks noChangeArrowheads="1"/>
            </p:cNvSpPr>
            <p:nvPr/>
          </p:nvSpPr>
          <p:spPr bwMode="auto">
            <a:xfrm>
              <a:off x="8894348" y="4590458"/>
              <a:ext cx="407217" cy="108793"/>
            </a:xfrm>
            <a:custGeom>
              <a:avLst/>
              <a:gdLst>
                <a:gd name="T0" fmla="*/ 2377 w 2378"/>
                <a:gd name="T1" fmla="*/ 0 h 635"/>
                <a:gd name="T2" fmla="*/ 2377 w 2378"/>
                <a:gd name="T3" fmla="*/ 0 h 635"/>
                <a:gd name="T4" fmla="*/ 1004 w 2378"/>
                <a:gd name="T5" fmla="*/ 607 h 635"/>
                <a:gd name="T6" fmla="*/ 0 w 2378"/>
                <a:gd name="T7" fmla="*/ 185 h 635"/>
                <a:gd name="T8" fmla="*/ 2377 w 2378"/>
                <a:gd name="T9" fmla="*/ 0 h 635"/>
              </a:gdLst>
              <a:ahLst/>
              <a:cxnLst>
                <a:cxn ang="0">
                  <a:pos x="T0" y="T1"/>
                </a:cxn>
                <a:cxn ang="0">
                  <a:pos x="T2" y="T3"/>
                </a:cxn>
                <a:cxn ang="0">
                  <a:pos x="T4" y="T5"/>
                </a:cxn>
                <a:cxn ang="0">
                  <a:pos x="T6" y="T7"/>
                </a:cxn>
                <a:cxn ang="0">
                  <a:pos x="T8" y="T9"/>
                </a:cxn>
              </a:cxnLst>
              <a:rect l="0" t="0" r="r" b="b"/>
              <a:pathLst>
                <a:path w="2378" h="635">
                  <a:moveTo>
                    <a:pt x="2377" y="0"/>
                  </a:moveTo>
                  <a:lnTo>
                    <a:pt x="2377" y="0"/>
                  </a:lnTo>
                  <a:cubicBezTo>
                    <a:pt x="2377" y="0"/>
                    <a:pt x="1796" y="634"/>
                    <a:pt x="1004" y="607"/>
                  </a:cubicBezTo>
                  <a:cubicBezTo>
                    <a:pt x="185" y="555"/>
                    <a:pt x="0" y="185"/>
                    <a:pt x="0" y="185"/>
                  </a:cubicBezTo>
                  <a:lnTo>
                    <a:pt x="2377"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46" name="Freeform 17"/>
            <p:cNvSpPr>
              <a:spLocks noChangeArrowheads="1"/>
            </p:cNvSpPr>
            <p:nvPr/>
          </p:nvSpPr>
          <p:spPr bwMode="auto">
            <a:xfrm>
              <a:off x="8871683" y="3527462"/>
              <a:ext cx="443481" cy="1217119"/>
            </a:xfrm>
            <a:custGeom>
              <a:avLst/>
              <a:gdLst>
                <a:gd name="T0" fmla="*/ 27 w 2590"/>
                <a:gd name="T1" fmla="*/ 2086 h 7105"/>
                <a:gd name="T2" fmla="*/ 27 w 2590"/>
                <a:gd name="T3" fmla="*/ 2086 h 7105"/>
                <a:gd name="T4" fmla="*/ 449 w 2590"/>
                <a:gd name="T5" fmla="*/ 369 h 7105"/>
                <a:gd name="T6" fmla="*/ 1056 w 2590"/>
                <a:gd name="T7" fmla="*/ 0 h 7105"/>
                <a:gd name="T8" fmla="*/ 1267 w 2590"/>
                <a:gd name="T9" fmla="*/ 369 h 7105"/>
                <a:gd name="T10" fmla="*/ 1690 w 2590"/>
                <a:gd name="T11" fmla="*/ 53 h 7105"/>
                <a:gd name="T12" fmla="*/ 2403 w 2590"/>
                <a:gd name="T13" fmla="*/ 475 h 7105"/>
                <a:gd name="T14" fmla="*/ 2166 w 2590"/>
                <a:gd name="T15" fmla="*/ 2060 h 7105"/>
                <a:gd name="T16" fmla="*/ 1638 w 2590"/>
                <a:gd name="T17" fmla="*/ 3381 h 7105"/>
                <a:gd name="T18" fmla="*/ 2561 w 2590"/>
                <a:gd name="T19" fmla="*/ 6101 h 7105"/>
                <a:gd name="T20" fmla="*/ 2589 w 2590"/>
                <a:gd name="T21" fmla="*/ 6153 h 7105"/>
                <a:gd name="T22" fmla="*/ 53 w 2590"/>
                <a:gd name="T23" fmla="*/ 6365 h 7105"/>
                <a:gd name="T24" fmla="*/ 264 w 2590"/>
                <a:gd name="T25" fmla="*/ 3407 h 7105"/>
                <a:gd name="T26" fmla="*/ 27 w 2590"/>
                <a:gd name="T27" fmla="*/ 2086 h 7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0" h="7105">
                  <a:moveTo>
                    <a:pt x="27" y="2086"/>
                  </a:moveTo>
                  <a:lnTo>
                    <a:pt x="27" y="2086"/>
                  </a:lnTo>
                  <a:cubicBezTo>
                    <a:pt x="0" y="1743"/>
                    <a:pt x="449" y="369"/>
                    <a:pt x="449" y="369"/>
                  </a:cubicBezTo>
                  <a:cubicBezTo>
                    <a:pt x="1056" y="0"/>
                    <a:pt x="1056" y="0"/>
                    <a:pt x="1056" y="0"/>
                  </a:cubicBezTo>
                  <a:cubicBezTo>
                    <a:pt x="1056" y="0"/>
                    <a:pt x="1083" y="369"/>
                    <a:pt x="1267" y="369"/>
                  </a:cubicBezTo>
                  <a:cubicBezTo>
                    <a:pt x="1506" y="369"/>
                    <a:pt x="1690" y="53"/>
                    <a:pt x="1690" y="53"/>
                  </a:cubicBezTo>
                  <a:cubicBezTo>
                    <a:pt x="1690" y="53"/>
                    <a:pt x="1981" y="184"/>
                    <a:pt x="2403" y="475"/>
                  </a:cubicBezTo>
                  <a:cubicBezTo>
                    <a:pt x="2166" y="2060"/>
                    <a:pt x="2166" y="2060"/>
                    <a:pt x="2166" y="2060"/>
                  </a:cubicBezTo>
                  <a:cubicBezTo>
                    <a:pt x="2166" y="2060"/>
                    <a:pt x="1638" y="2958"/>
                    <a:pt x="1638" y="3381"/>
                  </a:cubicBezTo>
                  <a:cubicBezTo>
                    <a:pt x="1638" y="3777"/>
                    <a:pt x="2060" y="5150"/>
                    <a:pt x="2561" y="6101"/>
                  </a:cubicBezTo>
                  <a:cubicBezTo>
                    <a:pt x="2589" y="6153"/>
                    <a:pt x="2589" y="6153"/>
                    <a:pt x="2589" y="6153"/>
                  </a:cubicBezTo>
                  <a:cubicBezTo>
                    <a:pt x="2589" y="6153"/>
                    <a:pt x="1638" y="7104"/>
                    <a:pt x="53" y="6365"/>
                  </a:cubicBezTo>
                  <a:cubicBezTo>
                    <a:pt x="53" y="5626"/>
                    <a:pt x="290" y="3988"/>
                    <a:pt x="264" y="3407"/>
                  </a:cubicBezTo>
                  <a:cubicBezTo>
                    <a:pt x="238" y="2826"/>
                    <a:pt x="53" y="2403"/>
                    <a:pt x="27" y="2086"/>
                  </a:cubicBezTo>
                </a:path>
              </a:pathLst>
            </a:custGeom>
            <a:solidFill>
              <a:schemeClr val="tx1">
                <a:lumMod val="9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47" name="Freeform 18"/>
            <p:cNvSpPr>
              <a:spLocks noChangeArrowheads="1"/>
            </p:cNvSpPr>
            <p:nvPr/>
          </p:nvSpPr>
          <p:spPr bwMode="auto">
            <a:xfrm>
              <a:off x="9052249" y="3382405"/>
              <a:ext cx="108793" cy="226652"/>
            </a:xfrm>
            <a:custGeom>
              <a:avLst/>
              <a:gdLst>
                <a:gd name="T0" fmla="*/ 634 w 635"/>
                <a:gd name="T1" fmla="*/ 26 h 1321"/>
                <a:gd name="T2" fmla="*/ 634 w 635"/>
                <a:gd name="T3" fmla="*/ 26 h 1321"/>
                <a:gd name="T4" fmla="*/ 634 w 635"/>
                <a:gd name="T5" fmla="*/ 898 h 1321"/>
                <a:gd name="T6" fmla="*/ 265 w 635"/>
                <a:gd name="T7" fmla="*/ 1320 h 1321"/>
                <a:gd name="T8" fmla="*/ 0 w 635"/>
                <a:gd name="T9" fmla="*/ 845 h 1321"/>
                <a:gd name="T10" fmla="*/ 0 w 635"/>
                <a:gd name="T11" fmla="*/ 0 h 1321"/>
                <a:gd name="T12" fmla="*/ 634 w 635"/>
                <a:gd name="T13" fmla="*/ 26 h 1321"/>
              </a:gdLst>
              <a:ahLst/>
              <a:cxnLst>
                <a:cxn ang="0">
                  <a:pos x="T0" y="T1"/>
                </a:cxn>
                <a:cxn ang="0">
                  <a:pos x="T2" y="T3"/>
                </a:cxn>
                <a:cxn ang="0">
                  <a:pos x="T4" y="T5"/>
                </a:cxn>
                <a:cxn ang="0">
                  <a:pos x="T6" y="T7"/>
                </a:cxn>
                <a:cxn ang="0">
                  <a:pos x="T8" y="T9"/>
                </a:cxn>
                <a:cxn ang="0">
                  <a:pos x="T10" y="T11"/>
                </a:cxn>
                <a:cxn ang="0">
                  <a:pos x="T12" y="T13"/>
                </a:cxn>
              </a:cxnLst>
              <a:rect l="0" t="0" r="r" b="b"/>
              <a:pathLst>
                <a:path w="635" h="1321">
                  <a:moveTo>
                    <a:pt x="634" y="26"/>
                  </a:moveTo>
                  <a:lnTo>
                    <a:pt x="634" y="26"/>
                  </a:lnTo>
                  <a:cubicBezTo>
                    <a:pt x="634" y="898"/>
                    <a:pt x="634" y="898"/>
                    <a:pt x="634" y="898"/>
                  </a:cubicBezTo>
                  <a:cubicBezTo>
                    <a:pt x="634" y="898"/>
                    <a:pt x="450" y="1320"/>
                    <a:pt x="265" y="1320"/>
                  </a:cubicBezTo>
                  <a:cubicBezTo>
                    <a:pt x="0" y="1320"/>
                    <a:pt x="0" y="845"/>
                    <a:pt x="0" y="845"/>
                  </a:cubicBezTo>
                  <a:cubicBezTo>
                    <a:pt x="0" y="0"/>
                    <a:pt x="0" y="0"/>
                    <a:pt x="0" y="0"/>
                  </a:cubicBezTo>
                  <a:lnTo>
                    <a:pt x="634" y="26"/>
                  </a:ln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48" name="Freeform 19"/>
            <p:cNvSpPr>
              <a:spLocks noChangeArrowheads="1"/>
            </p:cNvSpPr>
            <p:nvPr/>
          </p:nvSpPr>
          <p:spPr bwMode="auto">
            <a:xfrm>
              <a:off x="9192773" y="3609056"/>
              <a:ext cx="172255" cy="724530"/>
            </a:xfrm>
            <a:custGeom>
              <a:avLst/>
              <a:gdLst>
                <a:gd name="T0" fmla="*/ 528 w 1005"/>
                <a:gd name="T1" fmla="*/ 0 h 4227"/>
                <a:gd name="T2" fmla="*/ 528 w 1005"/>
                <a:gd name="T3" fmla="*/ 0 h 4227"/>
                <a:gd name="T4" fmla="*/ 925 w 1005"/>
                <a:gd name="T5" fmla="*/ 1294 h 4227"/>
                <a:gd name="T6" fmla="*/ 793 w 1005"/>
                <a:gd name="T7" fmla="*/ 3751 h 4227"/>
                <a:gd name="T8" fmla="*/ 53 w 1005"/>
                <a:gd name="T9" fmla="*/ 3381 h 4227"/>
                <a:gd name="T10" fmla="*/ 265 w 1005"/>
                <a:gd name="T11" fmla="*/ 1083 h 4227"/>
                <a:gd name="T12" fmla="*/ 528 w 1005"/>
                <a:gd name="T13" fmla="*/ 0 h 4227"/>
              </a:gdLst>
              <a:ahLst/>
              <a:cxnLst>
                <a:cxn ang="0">
                  <a:pos x="T0" y="T1"/>
                </a:cxn>
                <a:cxn ang="0">
                  <a:pos x="T2" y="T3"/>
                </a:cxn>
                <a:cxn ang="0">
                  <a:pos x="T4" y="T5"/>
                </a:cxn>
                <a:cxn ang="0">
                  <a:pos x="T6" y="T7"/>
                </a:cxn>
                <a:cxn ang="0">
                  <a:pos x="T8" y="T9"/>
                </a:cxn>
                <a:cxn ang="0">
                  <a:pos x="T10" y="T11"/>
                </a:cxn>
                <a:cxn ang="0">
                  <a:pos x="T12" y="T13"/>
                </a:cxn>
              </a:cxnLst>
              <a:rect l="0" t="0" r="r" b="b"/>
              <a:pathLst>
                <a:path w="1005" h="4227">
                  <a:moveTo>
                    <a:pt x="528" y="0"/>
                  </a:moveTo>
                  <a:lnTo>
                    <a:pt x="528" y="0"/>
                  </a:lnTo>
                  <a:cubicBezTo>
                    <a:pt x="714" y="106"/>
                    <a:pt x="845" y="502"/>
                    <a:pt x="925" y="1294"/>
                  </a:cubicBezTo>
                  <a:cubicBezTo>
                    <a:pt x="1004" y="2087"/>
                    <a:pt x="872" y="3355"/>
                    <a:pt x="793" y="3751"/>
                  </a:cubicBezTo>
                  <a:cubicBezTo>
                    <a:pt x="686" y="4226"/>
                    <a:pt x="159" y="4174"/>
                    <a:pt x="53" y="3381"/>
                  </a:cubicBezTo>
                  <a:cubicBezTo>
                    <a:pt x="0" y="2827"/>
                    <a:pt x="211" y="1453"/>
                    <a:pt x="265" y="1083"/>
                  </a:cubicBezTo>
                  <a:cubicBezTo>
                    <a:pt x="317" y="740"/>
                    <a:pt x="528" y="0"/>
                    <a:pt x="528" y="0"/>
                  </a:cubicBezTo>
                </a:path>
              </a:pathLst>
            </a:custGeom>
            <a:solidFill>
              <a:srgbClr val="9A9B9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49" name="Freeform 20"/>
            <p:cNvSpPr>
              <a:spLocks noChangeArrowheads="1"/>
            </p:cNvSpPr>
            <p:nvPr/>
          </p:nvSpPr>
          <p:spPr bwMode="auto">
            <a:xfrm>
              <a:off x="8839952" y="2889060"/>
              <a:ext cx="538675" cy="565873"/>
            </a:xfrm>
            <a:custGeom>
              <a:avLst/>
              <a:gdLst>
                <a:gd name="T0" fmla="*/ 0 w 3143"/>
                <a:gd name="T1" fmla="*/ 1744 h 3303"/>
                <a:gd name="T2" fmla="*/ 0 w 3143"/>
                <a:gd name="T3" fmla="*/ 1744 h 3303"/>
                <a:gd name="T4" fmla="*/ 1584 w 3143"/>
                <a:gd name="T5" fmla="*/ 3302 h 3303"/>
                <a:gd name="T6" fmla="*/ 3142 w 3143"/>
                <a:gd name="T7" fmla="*/ 1744 h 3303"/>
                <a:gd name="T8" fmla="*/ 1584 w 3143"/>
                <a:gd name="T9" fmla="*/ 0 h 3303"/>
                <a:gd name="T10" fmla="*/ 0 w 3143"/>
                <a:gd name="T11" fmla="*/ 1744 h 3303"/>
              </a:gdLst>
              <a:ahLst/>
              <a:cxnLst>
                <a:cxn ang="0">
                  <a:pos x="T0" y="T1"/>
                </a:cxn>
                <a:cxn ang="0">
                  <a:pos x="T2" y="T3"/>
                </a:cxn>
                <a:cxn ang="0">
                  <a:pos x="T4" y="T5"/>
                </a:cxn>
                <a:cxn ang="0">
                  <a:pos x="T6" y="T7"/>
                </a:cxn>
                <a:cxn ang="0">
                  <a:pos x="T8" y="T9"/>
                </a:cxn>
                <a:cxn ang="0">
                  <a:pos x="T10" y="T11"/>
                </a:cxn>
              </a:cxnLst>
              <a:rect l="0" t="0" r="r" b="b"/>
              <a:pathLst>
                <a:path w="3143" h="3303">
                  <a:moveTo>
                    <a:pt x="0" y="1744"/>
                  </a:moveTo>
                  <a:lnTo>
                    <a:pt x="0" y="1744"/>
                  </a:lnTo>
                  <a:cubicBezTo>
                    <a:pt x="0" y="2669"/>
                    <a:pt x="712" y="3302"/>
                    <a:pt x="1584" y="3302"/>
                  </a:cubicBezTo>
                  <a:cubicBezTo>
                    <a:pt x="2456" y="3302"/>
                    <a:pt x="3142" y="2669"/>
                    <a:pt x="3142" y="1744"/>
                  </a:cubicBezTo>
                  <a:cubicBezTo>
                    <a:pt x="3142" y="819"/>
                    <a:pt x="2456" y="0"/>
                    <a:pt x="1584" y="0"/>
                  </a:cubicBezTo>
                  <a:cubicBezTo>
                    <a:pt x="712" y="0"/>
                    <a:pt x="0" y="819"/>
                    <a:pt x="0" y="1744"/>
                  </a:cubicBez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50" name="Freeform 21"/>
            <p:cNvSpPr>
              <a:spLocks noChangeArrowheads="1"/>
            </p:cNvSpPr>
            <p:nvPr/>
          </p:nvSpPr>
          <p:spPr bwMode="auto">
            <a:xfrm>
              <a:off x="9156508" y="3124778"/>
              <a:ext cx="140524" cy="117859"/>
            </a:xfrm>
            <a:custGeom>
              <a:avLst/>
              <a:gdLst>
                <a:gd name="T0" fmla="*/ 0 w 820"/>
                <a:gd name="T1" fmla="*/ 422 h 688"/>
                <a:gd name="T2" fmla="*/ 0 w 820"/>
                <a:gd name="T3" fmla="*/ 422 h 688"/>
                <a:gd name="T4" fmla="*/ 291 w 820"/>
                <a:gd name="T5" fmla="*/ 687 h 688"/>
                <a:gd name="T6" fmla="*/ 766 w 820"/>
                <a:gd name="T7" fmla="*/ 502 h 688"/>
                <a:gd name="T8" fmla="*/ 819 w 820"/>
                <a:gd name="T9" fmla="*/ 264 h 688"/>
                <a:gd name="T10" fmla="*/ 317 w 820"/>
                <a:gd name="T11" fmla="*/ 79 h 688"/>
                <a:gd name="T12" fmla="*/ 0 w 820"/>
                <a:gd name="T13" fmla="*/ 422 h 688"/>
              </a:gdLst>
              <a:ahLst/>
              <a:cxnLst>
                <a:cxn ang="0">
                  <a:pos x="T0" y="T1"/>
                </a:cxn>
                <a:cxn ang="0">
                  <a:pos x="T2" y="T3"/>
                </a:cxn>
                <a:cxn ang="0">
                  <a:pos x="T4" y="T5"/>
                </a:cxn>
                <a:cxn ang="0">
                  <a:pos x="T6" y="T7"/>
                </a:cxn>
                <a:cxn ang="0">
                  <a:pos x="T8" y="T9"/>
                </a:cxn>
                <a:cxn ang="0">
                  <a:pos x="T10" y="T11"/>
                </a:cxn>
                <a:cxn ang="0">
                  <a:pos x="T12" y="T13"/>
                </a:cxn>
              </a:cxnLst>
              <a:rect l="0" t="0" r="r" b="b"/>
              <a:pathLst>
                <a:path w="820" h="688">
                  <a:moveTo>
                    <a:pt x="0" y="422"/>
                  </a:moveTo>
                  <a:lnTo>
                    <a:pt x="0" y="422"/>
                  </a:lnTo>
                  <a:cubicBezTo>
                    <a:pt x="0" y="422"/>
                    <a:pt x="106" y="661"/>
                    <a:pt x="291" y="687"/>
                  </a:cubicBezTo>
                  <a:cubicBezTo>
                    <a:pt x="476" y="687"/>
                    <a:pt x="713" y="581"/>
                    <a:pt x="766" y="502"/>
                  </a:cubicBezTo>
                  <a:cubicBezTo>
                    <a:pt x="819" y="396"/>
                    <a:pt x="819" y="264"/>
                    <a:pt x="819" y="264"/>
                  </a:cubicBezTo>
                  <a:cubicBezTo>
                    <a:pt x="819" y="264"/>
                    <a:pt x="634" y="0"/>
                    <a:pt x="317" y="79"/>
                  </a:cubicBezTo>
                  <a:cubicBezTo>
                    <a:pt x="53" y="159"/>
                    <a:pt x="0" y="422"/>
                    <a:pt x="0" y="422"/>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51" name="Freeform 22"/>
            <p:cNvSpPr>
              <a:spLocks noChangeArrowheads="1"/>
            </p:cNvSpPr>
            <p:nvPr/>
          </p:nvSpPr>
          <p:spPr bwMode="auto">
            <a:xfrm>
              <a:off x="9174640" y="3142910"/>
              <a:ext cx="95194" cy="90661"/>
            </a:xfrm>
            <a:custGeom>
              <a:avLst/>
              <a:gdLst>
                <a:gd name="T0" fmla="*/ 0 w 555"/>
                <a:gd name="T1" fmla="*/ 265 h 530"/>
                <a:gd name="T2" fmla="*/ 0 w 555"/>
                <a:gd name="T3" fmla="*/ 265 h 530"/>
                <a:gd name="T4" fmla="*/ 264 w 555"/>
                <a:gd name="T5" fmla="*/ 529 h 530"/>
                <a:gd name="T6" fmla="*/ 554 w 555"/>
                <a:gd name="T7" fmla="*/ 265 h 530"/>
                <a:gd name="T8" fmla="*/ 264 w 555"/>
                <a:gd name="T9" fmla="*/ 0 h 530"/>
                <a:gd name="T10" fmla="*/ 0 w 555"/>
                <a:gd name="T11" fmla="*/ 265 h 530"/>
              </a:gdLst>
              <a:ahLst/>
              <a:cxnLst>
                <a:cxn ang="0">
                  <a:pos x="T0" y="T1"/>
                </a:cxn>
                <a:cxn ang="0">
                  <a:pos x="T2" y="T3"/>
                </a:cxn>
                <a:cxn ang="0">
                  <a:pos x="T4" y="T5"/>
                </a:cxn>
                <a:cxn ang="0">
                  <a:pos x="T6" y="T7"/>
                </a:cxn>
                <a:cxn ang="0">
                  <a:pos x="T8" y="T9"/>
                </a:cxn>
                <a:cxn ang="0">
                  <a:pos x="T10" y="T11"/>
                </a:cxn>
              </a:cxnLst>
              <a:rect l="0" t="0" r="r" b="b"/>
              <a:pathLst>
                <a:path w="555" h="530">
                  <a:moveTo>
                    <a:pt x="0" y="265"/>
                  </a:moveTo>
                  <a:lnTo>
                    <a:pt x="0" y="265"/>
                  </a:lnTo>
                  <a:cubicBezTo>
                    <a:pt x="0" y="397"/>
                    <a:pt x="131" y="529"/>
                    <a:pt x="264" y="529"/>
                  </a:cubicBezTo>
                  <a:cubicBezTo>
                    <a:pt x="422" y="529"/>
                    <a:pt x="554" y="397"/>
                    <a:pt x="554" y="265"/>
                  </a:cubicBezTo>
                  <a:cubicBezTo>
                    <a:pt x="554" y="133"/>
                    <a:pt x="422" y="0"/>
                    <a:pt x="264" y="0"/>
                  </a:cubicBezTo>
                  <a:cubicBezTo>
                    <a:pt x="131" y="0"/>
                    <a:pt x="0" y="133"/>
                    <a:pt x="0" y="265"/>
                  </a:cubicBezTo>
                </a:path>
              </a:pathLst>
            </a:custGeom>
            <a:solidFill>
              <a:srgbClr val="21212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52" name="Freeform 23"/>
            <p:cNvSpPr>
              <a:spLocks noChangeArrowheads="1"/>
            </p:cNvSpPr>
            <p:nvPr/>
          </p:nvSpPr>
          <p:spPr bwMode="auto">
            <a:xfrm>
              <a:off x="8917013" y="3115712"/>
              <a:ext cx="131458" cy="113326"/>
            </a:xfrm>
            <a:custGeom>
              <a:avLst/>
              <a:gdLst>
                <a:gd name="T0" fmla="*/ 766 w 767"/>
                <a:gd name="T1" fmla="*/ 475 h 661"/>
                <a:gd name="T2" fmla="*/ 766 w 767"/>
                <a:gd name="T3" fmla="*/ 475 h 661"/>
                <a:gd name="T4" fmla="*/ 343 w 767"/>
                <a:gd name="T5" fmla="*/ 53 h 661"/>
                <a:gd name="T6" fmla="*/ 26 w 767"/>
                <a:gd name="T7" fmla="*/ 264 h 661"/>
                <a:gd name="T8" fmla="*/ 106 w 767"/>
                <a:gd name="T9" fmla="*/ 529 h 661"/>
                <a:gd name="T10" fmla="*/ 528 w 767"/>
                <a:gd name="T11" fmla="*/ 660 h 661"/>
                <a:gd name="T12" fmla="*/ 766 w 767"/>
                <a:gd name="T13" fmla="*/ 475 h 661"/>
              </a:gdLst>
              <a:ahLst/>
              <a:cxnLst>
                <a:cxn ang="0">
                  <a:pos x="T0" y="T1"/>
                </a:cxn>
                <a:cxn ang="0">
                  <a:pos x="T2" y="T3"/>
                </a:cxn>
                <a:cxn ang="0">
                  <a:pos x="T4" y="T5"/>
                </a:cxn>
                <a:cxn ang="0">
                  <a:pos x="T6" y="T7"/>
                </a:cxn>
                <a:cxn ang="0">
                  <a:pos x="T8" y="T9"/>
                </a:cxn>
                <a:cxn ang="0">
                  <a:pos x="T10" y="T11"/>
                </a:cxn>
                <a:cxn ang="0">
                  <a:pos x="T12" y="T13"/>
                </a:cxn>
              </a:cxnLst>
              <a:rect l="0" t="0" r="r" b="b"/>
              <a:pathLst>
                <a:path w="767" h="661">
                  <a:moveTo>
                    <a:pt x="766" y="475"/>
                  </a:moveTo>
                  <a:lnTo>
                    <a:pt x="766" y="475"/>
                  </a:lnTo>
                  <a:cubicBezTo>
                    <a:pt x="766" y="475"/>
                    <a:pt x="740" y="80"/>
                    <a:pt x="343" y="53"/>
                  </a:cubicBezTo>
                  <a:cubicBezTo>
                    <a:pt x="106" y="0"/>
                    <a:pt x="26" y="264"/>
                    <a:pt x="26" y="264"/>
                  </a:cubicBezTo>
                  <a:cubicBezTo>
                    <a:pt x="26" y="264"/>
                    <a:pt x="0" y="449"/>
                    <a:pt x="106" y="529"/>
                  </a:cubicBezTo>
                  <a:cubicBezTo>
                    <a:pt x="212" y="608"/>
                    <a:pt x="370" y="660"/>
                    <a:pt x="528" y="660"/>
                  </a:cubicBezTo>
                  <a:cubicBezTo>
                    <a:pt x="660" y="634"/>
                    <a:pt x="766" y="475"/>
                    <a:pt x="766" y="475"/>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53" name="Freeform 24"/>
            <p:cNvSpPr>
              <a:spLocks noChangeArrowheads="1"/>
            </p:cNvSpPr>
            <p:nvPr/>
          </p:nvSpPr>
          <p:spPr bwMode="auto">
            <a:xfrm>
              <a:off x="8953278" y="3129311"/>
              <a:ext cx="90661" cy="90661"/>
            </a:xfrm>
            <a:custGeom>
              <a:avLst/>
              <a:gdLst>
                <a:gd name="T0" fmla="*/ 0 w 529"/>
                <a:gd name="T1" fmla="*/ 263 h 529"/>
                <a:gd name="T2" fmla="*/ 0 w 529"/>
                <a:gd name="T3" fmla="*/ 263 h 529"/>
                <a:gd name="T4" fmla="*/ 263 w 529"/>
                <a:gd name="T5" fmla="*/ 528 h 529"/>
                <a:gd name="T6" fmla="*/ 528 w 529"/>
                <a:gd name="T7" fmla="*/ 263 h 529"/>
                <a:gd name="T8" fmla="*/ 263 w 529"/>
                <a:gd name="T9" fmla="*/ 0 h 529"/>
                <a:gd name="T10" fmla="*/ 0 w 529"/>
                <a:gd name="T11" fmla="*/ 263 h 529"/>
              </a:gdLst>
              <a:ahLst/>
              <a:cxnLst>
                <a:cxn ang="0">
                  <a:pos x="T0" y="T1"/>
                </a:cxn>
                <a:cxn ang="0">
                  <a:pos x="T2" y="T3"/>
                </a:cxn>
                <a:cxn ang="0">
                  <a:pos x="T4" y="T5"/>
                </a:cxn>
                <a:cxn ang="0">
                  <a:pos x="T6" y="T7"/>
                </a:cxn>
                <a:cxn ang="0">
                  <a:pos x="T8" y="T9"/>
                </a:cxn>
                <a:cxn ang="0">
                  <a:pos x="T10" y="T11"/>
                </a:cxn>
              </a:cxnLst>
              <a:rect l="0" t="0" r="r" b="b"/>
              <a:pathLst>
                <a:path w="529" h="529">
                  <a:moveTo>
                    <a:pt x="0" y="263"/>
                  </a:moveTo>
                  <a:lnTo>
                    <a:pt x="0" y="263"/>
                  </a:lnTo>
                  <a:cubicBezTo>
                    <a:pt x="0" y="422"/>
                    <a:pt x="105" y="528"/>
                    <a:pt x="263" y="528"/>
                  </a:cubicBezTo>
                  <a:cubicBezTo>
                    <a:pt x="396" y="528"/>
                    <a:pt x="528" y="422"/>
                    <a:pt x="528" y="263"/>
                  </a:cubicBezTo>
                  <a:cubicBezTo>
                    <a:pt x="528" y="132"/>
                    <a:pt x="396" y="0"/>
                    <a:pt x="263" y="0"/>
                  </a:cubicBezTo>
                  <a:cubicBezTo>
                    <a:pt x="105" y="0"/>
                    <a:pt x="0" y="132"/>
                    <a:pt x="0" y="263"/>
                  </a:cubicBezTo>
                </a:path>
              </a:pathLst>
            </a:custGeom>
            <a:solidFill>
              <a:srgbClr val="21212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54" name="Freeform 25"/>
            <p:cNvSpPr>
              <a:spLocks noChangeArrowheads="1"/>
            </p:cNvSpPr>
            <p:nvPr/>
          </p:nvSpPr>
          <p:spPr bwMode="auto">
            <a:xfrm>
              <a:off x="9151975" y="3074915"/>
              <a:ext cx="154123" cy="31731"/>
            </a:xfrm>
            <a:custGeom>
              <a:avLst/>
              <a:gdLst>
                <a:gd name="T0" fmla="*/ 52 w 898"/>
                <a:gd name="T1" fmla="*/ 132 h 185"/>
                <a:gd name="T2" fmla="*/ 52 w 898"/>
                <a:gd name="T3" fmla="*/ 132 h 185"/>
                <a:gd name="T4" fmla="*/ 79 w 898"/>
                <a:gd name="T5" fmla="*/ 132 h 185"/>
                <a:gd name="T6" fmla="*/ 132 w 898"/>
                <a:gd name="T7" fmla="*/ 132 h 185"/>
                <a:gd name="T8" fmla="*/ 184 w 898"/>
                <a:gd name="T9" fmla="*/ 132 h 185"/>
                <a:gd name="T10" fmla="*/ 237 w 898"/>
                <a:gd name="T11" fmla="*/ 132 h 185"/>
                <a:gd name="T12" fmla="*/ 317 w 898"/>
                <a:gd name="T13" fmla="*/ 132 h 185"/>
                <a:gd name="T14" fmla="*/ 369 w 898"/>
                <a:gd name="T15" fmla="*/ 105 h 185"/>
                <a:gd name="T16" fmla="*/ 396 w 898"/>
                <a:gd name="T17" fmla="*/ 105 h 185"/>
                <a:gd name="T18" fmla="*/ 396 w 898"/>
                <a:gd name="T19" fmla="*/ 105 h 185"/>
                <a:gd name="T20" fmla="*/ 422 w 898"/>
                <a:gd name="T21" fmla="*/ 105 h 185"/>
                <a:gd name="T22" fmla="*/ 448 w 898"/>
                <a:gd name="T23" fmla="*/ 105 h 185"/>
                <a:gd name="T24" fmla="*/ 502 w 898"/>
                <a:gd name="T25" fmla="*/ 105 h 185"/>
                <a:gd name="T26" fmla="*/ 528 w 898"/>
                <a:gd name="T27" fmla="*/ 132 h 185"/>
                <a:gd name="T28" fmla="*/ 607 w 898"/>
                <a:gd name="T29" fmla="*/ 132 h 185"/>
                <a:gd name="T30" fmla="*/ 686 w 898"/>
                <a:gd name="T31" fmla="*/ 132 h 185"/>
                <a:gd name="T32" fmla="*/ 739 w 898"/>
                <a:gd name="T33" fmla="*/ 158 h 185"/>
                <a:gd name="T34" fmla="*/ 819 w 898"/>
                <a:gd name="T35" fmla="*/ 184 h 185"/>
                <a:gd name="T36" fmla="*/ 871 w 898"/>
                <a:gd name="T37" fmla="*/ 184 h 185"/>
                <a:gd name="T38" fmla="*/ 871 w 898"/>
                <a:gd name="T39" fmla="*/ 184 h 185"/>
                <a:gd name="T40" fmla="*/ 897 w 898"/>
                <a:gd name="T41" fmla="*/ 184 h 185"/>
                <a:gd name="T42" fmla="*/ 897 w 898"/>
                <a:gd name="T43" fmla="*/ 132 h 185"/>
                <a:gd name="T44" fmla="*/ 845 w 898"/>
                <a:gd name="T45" fmla="*/ 132 h 185"/>
                <a:gd name="T46" fmla="*/ 765 w 898"/>
                <a:gd name="T47" fmla="*/ 78 h 185"/>
                <a:gd name="T48" fmla="*/ 686 w 898"/>
                <a:gd name="T49" fmla="*/ 52 h 185"/>
                <a:gd name="T50" fmla="*/ 634 w 898"/>
                <a:gd name="T51" fmla="*/ 26 h 185"/>
                <a:gd name="T52" fmla="*/ 554 w 898"/>
                <a:gd name="T53" fmla="*/ 26 h 185"/>
                <a:gd name="T54" fmla="*/ 502 w 898"/>
                <a:gd name="T55" fmla="*/ 26 h 185"/>
                <a:gd name="T56" fmla="*/ 475 w 898"/>
                <a:gd name="T57" fmla="*/ 0 h 185"/>
                <a:gd name="T58" fmla="*/ 422 w 898"/>
                <a:gd name="T59" fmla="*/ 0 h 185"/>
                <a:gd name="T60" fmla="*/ 422 w 898"/>
                <a:gd name="T61" fmla="*/ 0 h 185"/>
                <a:gd name="T62" fmla="*/ 396 w 898"/>
                <a:gd name="T63" fmla="*/ 0 h 185"/>
                <a:gd name="T64" fmla="*/ 369 w 898"/>
                <a:gd name="T65" fmla="*/ 0 h 185"/>
                <a:gd name="T66" fmla="*/ 290 w 898"/>
                <a:gd name="T67" fmla="*/ 0 h 185"/>
                <a:gd name="T68" fmla="*/ 211 w 898"/>
                <a:gd name="T69" fmla="*/ 26 h 185"/>
                <a:gd name="T70" fmla="*/ 158 w 898"/>
                <a:gd name="T71" fmla="*/ 26 h 185"/>
                <a:gd name="T72" fmla="*/ 105 w 898"/>
                <a:gd name="T73" fmla="*/ 52 h 185"/>
                <a:gd name="T74" fmla="*/ 52 w 898"/>
                <a:gd name="T75" fmla="*/ 78 h 185"/>
                <a:gd name="T76" fmla="*/ 26 w 898"/>
                <a:gd name="T77" fmla="*/ 78 h 185"/>
                <a:gd name="T78" fmla="*/ 0 w 898"/>
                <a:gd name="T79" fmla="*/ 132 h 185"/>
                <a:gd name="T80" fmla="*/ 52 w 898"/>
                <a:gd name="T81" fmla="*/ 13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98" h="185">
                  <a:moveTo>
                    <a:pt x="52" y="132"/>
                  </a:moveTo>
                  <a:lnTo>
                    <a:pt x="52" y="132"/>
                  </a:lnTo>
                  <a:cubicBezTo>
                    <a:pt x="52" y="132"/>
                    <a:pt x="52" y="132"/>
                    <a:pt x="79" y="132"/>
                  </a:cubicBezTo>
                  <a:cubicBezTo>
                    <a:pt x="105" y="132"/>
                    <a:pt x="105" y="132"/>
                    <a:pt x="132" y="132"/>
                  </a:cubicBezTo>
                  <a:cubicBezTo>
                    <a:pt x="132" y="132"/>
                    <a:pt x="158" y="132"/>
                    <a:pt x="184" y="132"/>
                  </a:cubicBezTo>
                  <a:cubicBezTo>
                    <a:pt x="184" y="132"/>
                    <a:pt x="211" y="132"/>
                    <a:pt x="237" y="132"/>
                  </a:cubicBezTo>
                  <a:cubicBezTo>
                    <a:pt x="263" y="132"/>
                    <a:pt x="290" y="132"/>
                    <a:pt x="317" y="132"/>
                  </a:cubicBezTo>
                  <a:cubicBezTo>
                    <a:pt x="343" y="132"/>
                    <a:pt x="343" y="105"/>
                    <a:pt x="369" y="105"/>
                  </a:cubicBezTo>
                  <a:cubicBezTo>
                    <a:pt x="396" y="105"/>
                    <a:pt x="396" y="105"/>
                    <a:pt x="396" y="105"/>
                  </a:cubicBezTo>
                  <a:lnTo>
                    <a:pt x="396" y="105"/>
                  </a:lnTo>
                  <a:cubicBezTo>
                    <a:pt x="422" y="105"/>
                    <a:pt x="422" y="105"/>
                    <a:pt x="422" y="105"/>
                  </a:cubicBezTo>
                  <a:cubicBezTo>
                    <a:pt x="448" y="105"/>
                    <a:pt x="448" y="105"/>
                    <a:pt x="448" y="105"/>
                  </a:cubicBezTo>
                  <a:cubicBezTo>
                    <a:pt x="502" y="105"/>
                    <a:pt x="502" y="105"/>
                    <a:pt x="502" y="105"/>
                  </a:cubicBezTo>
                  <a:lnTo>
                    <a:pt x="528" y="132"/>
                  </a:lnTo>
                  <a:cubicBezTo>
                    <a:pt x="554" y="132"/>
                    <a:pt x="580" y="132"/>
                    <a:pt x="607" y="132"/>
                  </a:cubicBezTo>
                  <a:cubicBezTo>
                    <a:pt x="634" y="132"/>
                    <a:pt x="660" y="132"/>
                    <a:pt x="686" y="132"/>
                  </a:cubicBezTo>
                  <a:cubicBezTo>
                    <a:pt x="686" y="158"/>
                    <a:pt x="713" y="158"/>
                    <a:pt x="739" y="158"/>
                  </a:cubicBezTo>
                  <a:cubicBezTo>
                    <a:pt x="765" y="158"/>
                    <a:pt x="819" y="184"/>
                    <a:pt x="819" y="184"/>
                  </a:cubicBezTo>
                  <a:cubicBezTo>
                    <a:pt x="845" y="184"/>
                    <a:pt x="871" y="184"/>
                    <a:pt x="871" y="184"/>
                  </a:cubicBezTo>
                  <a:lnTo>
                    <a:pt x="871" y="184"/>
                  </a:lnTo>
                  <a:lnTo>
                    <a:pt x="897" y="184"/>
                  </a:lnTo>
                  <a:cubicBezTo>
                    <a:pt x="897" y="158"/>
                    <a:pt x="897" y="158"/>
                    <a:pt x="897" y="132"/>
                  </a:cubicBezTo>
                  <a:cubicBezTo>
                    <a:pt x="897" y="132"/>
                    <a:pt x="871" y="132"/>
                    <a:pt x="845" y="132"/>
                  </a:cubicBezTo>
                  <a:cubicBezTo>
                    <a:pt x="819" y="105"/>
                    <a:pt x="792" y="105"/>
                    <a:pt x="765" y="78"/>
                  </a:cubicBezTo>
                  <a:cubicBezTo>
                    <a:pt x="739" y="78"/>
                    <a:pt x="713" y="78"/>
                    <a:pt x="686" y="52"/>
                  </a:cubicBezTo>
                  <a:cubicBezTo>
                    <a:pt x="686" y="52"/>
                    <a:pt x="660" y="52"/>
                    <a:pt x="634" y="26"/>
                  </a:cubicBezTo>
                  <a:cubicBezTo>
                    <a:pt x="607" y="26"/>
                    <a:pt x="580" y="26"/>
                    <a:pt x="554" y="26"/>
                  </a:cubicBezTo>
                  <a:cubicBezTo>
                    <a:pt x="528" y="26"/>
                    <a:pt x="528" y="26"/>
                    <a:pt x="502" y="26"/>
                  </a:cubicBezTo>
                  <a:cubicBezTo>
                    <a:pt x="475" y="0"/>
                    <a:pt x="475" y="0"/>
                    <a:pt x="475" y="0"/>
                  </a:cubicBezTo>
                  <a:cubicBezTo>
                    <a:pt x="422" y="0"/>
                    <a:pt x="422" y="0"/>
                    <a:pt x="422" y="0"/>
                  </a:cubicBezTo>
                  <a:lnTo>
                    <a:pt x="422" y="0"/>
                  </a:lnTo>
                  <a:cubicBezTo>
                    <a:pt x="396" y="0"/>
                    <a:pt x="396" y="0"/>
                    <a:pt x="396" y="0"/>
                  </a:cubicBezTo>
                  <a:cubicBezTo>
                    <a:pt x="369" y="0"/>
                    <a:pt x="369" y="0"/>
                    <a:pt x="369" y="0"/>
                  </a:cubicBezTo>
                  <a:cubicBezTo>
                    <a:pt x="343" y="0"/>
                    <a:pt x="317" y="0"/>
                    <a:pt x="290" y="0"/>
                  </a:cubicBezTo>
                  <a:cubicBezTo>
                    <a:pt x="263" y="0"/>
                    <a:pt x="237" y="0"/>
                    <a:pt x="211" y="26"/>
                  </a:cubicBezTo>
                  <a:cubicBezTo>
                    <a:pt x="211" y="26"/>
                    <a:pt x="184" y="26"/>
                    <a:pt x="158" y="26"/>
                  </a:cubicBezTo>
                  <a:cubicBezTo>
                    <a:pt x="132" y="26"/>
                    <a:pt x="105" y="26"/>
                    <a:pt x="105" y="52"/>
                  </a:cubicBezTo>
                  <a:cubicBezTo>
                    <a:pt x="79" y="52"/>
                    <a:pt x="79" y="52"/>
                    <a:pt x="52" y="78"/>
                  </a:cubicBezTo>
                  <a:cubicBezTo>
                    <a:pt x="26" y="78"/>
                    <a:pt x="26" y="78"/>
                    <a:pt x="26" y="78"/>
                  </a:cubicBezTo>
                  <a:cubicBezTo>
                    <a:pt x="0" y="105"/>
                    <a:pt x="0" y="105"/>
                    <a:pt x="0" y="132"/>
                  </a:cubicBezTo>
                  <a:cubicBezTo>
                    <a:pt x="26" y="132"/>
                    <a:pt x="26" y="158"/>
                    <a:pt x="52" y="132"/>
                  </a:cubicBezTo>
                </a:path>
              </a:pathLst>
            </a:custGeom>
            <a:solidFill>
              <a:srgbClr val="21212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55" name="Freeform 26"/>
            <p:cNvSpPr>
              <a:spLocks noChangeArrowheads="1"/>
            </p:cNvSpPr>
            <p:nvPr/>
          </p:nvSpPr>
          <p:spPr bwMode="auto">
            <a:xfrm>
              <a:off x="8912480" y="3047716"/>
              <a:ext cx="145057" cy="54396"/>
            </a:xfrm>
            <a:custGeom>
              <a:avLst/>
              <a:gdLst>
                <a:gd name="T0" fmla="*/ 845 w 846"/>
                <a:gd name="T1" fmla="*/ 264 h 318"/>
                <a:gd name="T2" fmla="*/ 845 w 846"/>
                <a:gd name="T3" fmla="*/ 264 h 318"/>
                <a:gd name="T4" fmla="*/ 818 w 846"/>
                <a:gd name="T5" fmla="*/ 237 h 318"/>
                <a:gd name="T6" fmla="*/ 792 w 846"/>
                <a:gd name="T7" fmla="*/ 185 h 318"/>
                <a:gd name="T8" fmla="*/ 740 w 846"/>
                <a:gd name="T9" fmla="*/ 159 h 318"/>
                <a:gd name="T10" fmla="*/ 607 w 846"/>
                <a:gd name="T11" fmla="*/ 79 h 318"/>
                <a:gd name="T12" fmla="*/ 423 w 846"/>
                <a:gd name="T13" fmla="*/ 0 h 318"/>
                <a:gd name="T14" fmla="*/ 343 w 846"/>
                <a:gd name="T15" fmla="*/ 0 h 318"/>
                <a:gd name="T16" fmla="*/ 238 w 846"/>
                <a:gd name="T17" fmla="*/ 26 h 318"/>
                <a:gd name="T18" fmla="*/ 158 w 846"/>
                <a:gd name="T19" fmla="*/ 79 h 318"/>
                <a:gd name="T20" fmla="*/ 106 w 846"/>
                <a:gd name="T21" fmla="*/ 132 h 318"/>
                <a:gd name="T22" fmla="*/ 26 w 846"/>
                <a:gd name="T23" fmla="*/ 211 h 318"/>
                <a:gd name="T24" fmla="*/ 0 w 846"/>
                <a:gd name="T25" fmla="*/ 237 h 318"/>
                <a:gd name="T26" fmla="*/ 26 w 846"/>
                <a:gd name="T27" fmla="*/ 291 h 318"/>
                <a:gd name="T28" fmla="*/ 52 w 846"/>
                <a:gd name="T29" fmla="*/ 264 h 318"/>
                <a:gd name="T30" fmla="*/ 79 w 846"/>
                <a:gd name="T31" fmla="*/ 237 h 318"/>
                <a:gd name="T32" fmla="*/ 132 w 846"/>
                <a:gd name="T33" fmla="*/ 185 h 318"/>
                <a:gd name="T34" fmla="*/ 211 w 846"/>
                <a:gd name="T35" fmla="*/ 132 h 318"/>
                <a:gd name="T36" fmla="*/ 264 w 846"/>
                <a:gd name="T37" fmla="*/ 105 h 318"/>
                <a:gd name="T38" fmla="*/ 343 w 846"/>
                <a:gd name="T39" fmla="*/ 105 h 318"/>
                <a:gd name="T40" fmla="*/ 423 w 846"/>
                <a:gd name="T41" fmla="*/ 105 h 318"/>
                <a:gd name="T42" fmla="*/ 554 w 846"/>
                <a:gd name="T43" fmla="*/ 159 h 318"/>
                <a:gd name="T44" fmla="*/ 686 w 846"/>
                <a:gd name="T45" fmla="*/ 237 h 318"/>
                <a:gd name="T46" fmla="*/ 766 w 846"/>
                <a:gd name="T47" fmla="*/ 291 h 318"/>
                <a:gd name="T48" fmla="*/ 818 w 846"/>
                <a:gd name="T49" fmla="*/ 317 h 318"/>
                <a:gd name="T50" fmla="*/ 818 w 846"/>
                <a:gd name="T51" fmla="*/ 317 h 318"/>
                <a:gd name="T52" fmla="*/ 845 w 846"/>
                <a:gd name="T53" fmla="*/ 291 h 318"/>
                <a:gd name="T54" fmla="*/ 845 w 846"/>
                <a:gd name="T55" fmla="*/ 26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46" h="318">
                  <a:moveTo>
                    <a:pt x="845" y="264"/>
                  </a:moveTo>
                  <a:lnTo>
                    <a:pt x="845" y="264"/>
                  </a:lnTo>
                  <a:cubicBezTo>
                    <a:pt x="845" y="264"/>
                    <a:pt x="845" y="264"/>
                    <a:pt x="818" y="237"/>
                  </a:cubicBezTo>
                  <a:cubicBezTo>
                    <a:pt x="818" y="211"/>
                    <a:pt x="818" y="211"/>
                    <a:pt x="792" y="185"/>
                  </a:cubicBezTo>
                  <a:cubicBezTo>
                    <a:pt x="792" y="185"/>
                    <a:pt x="766" y="159"/>
                    <a:pt x="740" y="159"/>
                  </a:cubicBezTo>
                  <a:cubicBezTo>
                    <a:pt x="713" y="132"/>
                    <a:pt x="660" y="105"/>
                    <a:pt x="607" y="79"/>
                  </a:cubicBezTo>
                  <a:cubicBezTo>
                    <a:pt x="554" y="53"/>
                    <a:pt x="501" y="26"/>
                    <a:pt x="423" y="0"/>
                  </a:cubicBezTo>
                  <a:cubicBezTo>
                    <a:pt x="396" y="0"/>
                    <a:pt x="369" y="0"/>
                    <a:pt x="343" y="0"/>
                  </a:cubicBezTo>
                  <a:cubicBezTo>
                    <a:pt x="317" y="26"/>
                    <a:pt x="264" y="26"/>
                    <a:pt x="238" y="26"/>
                  </a:cubicBezTo>
                  <a:cubicBezTo>
                    <a:pt x="211" y="53"/>
                    <a:pt x="184" y="53"/>
                    <a:pt x="158" y="79"/>
                  </a:cubicBezTo>
                  <a:cubicBezTo>
                    <a:pt x="132" y="79"/>
                    <a:pt x="106" y="105"/>
                    <a:pt x="106" y="132"/>
                  </a:cubicBezTo>
                  <a:cubicBezTo>
                    <a:pt x="52" y="159"/>
                    <a:pt x="26" y="185"/>
                    <a:pt x="26" y="211"/>
                  </a:cubicBezTo>
                  <a:cubicBezTo>
                    <a:pt x="0" y="237"/>
                    <a:pt x="0" y="237"/>
                    <a:pt x="0" y="237"/>
                  </a:cubicBezTo>
                  <a:cubicBezTo>
                    <a:pt x="0" y="264"/>
                    <a:pt x="0" y="291"/>
                    <a:pt x="26" y="291"/>
                  </a:cubicBezTo>
                  <a:cubicBezTo>
                    <a:pt x="26" y="291"/>
                    <a:pt x="52" y="291"/>
                    <a:pt x="52" y="264"/>
                  </a:cubicBezTo>
                  <a:cubicBezTo>
                    <a:pt x="52" y="264"/>
                    <a:pt x="52" y="264"/>
                    <a:pt x="79" y="237"/>
                  </a:cubicBezTo>
                  <a:cubicBezTo>
                    <a:pt x="79" y="237"/>
                    <a:pt x="106" y="211"/>
                    <a:pt x="132" y="185"/>
                  </a:cubicBezTo>
                  <a:cubicBezTo>
                    <a:pt x="158" y="159"/>
                    <a:pt x="184" y="159"/>
                    <a:pt x="211" y="132"/>
                  </a:cubicBezTo>
                  <a:cubicBezTo>
                    <a:pt x="211" y="132"/>
                    <a:pt x="238" y="132"/>
                    <a:pt x="264" y="105"/>
                  </a:cubicBezTo>
                  <a:cubicBezTo>
                    <a:pt x="290" y="105"/>
                    <a:pt x="317" y="105"/>
                    <a:pt x="343" y="105"/>
                  </a:cubicBezTo>
                  <a:cubicBezTo>
                    <a:pt x="369" y="105"/>
                    <a:pt x="396" y="105"/>
                    <a:pt x="423" y="105"/>
                  </a:cubicBezTo>
                  <a:cubicBezTo>
                    <a:pt x="475" y="132"/>
                    <a:pt x="528" y="132"/>
                    <a:pt x="554" y="159"/>
                  </a:cubicBezTo>
                  <a:cubicBezTo>
                    <a:pt x="607" y="185"/>
                    <a:pt x="660" y="211"/>
                    <a:pt x="686" y="237"/>
                  </a:cubicBezTo>
                  <a:cubicBezTo>
                    <a:pt x="713" y="264"/>
                    <a:pt x="740" y="291"/>
                    <a:pt x="766" y="291"/>
                  </a:cubicBezTo>
                  <a:cubicBezTo>
                    <a:pt x="792" y="317"/>
                    <a:pt x="818" y="317"/>
                    <a:pt x="818" y="317"/>
                  </a:cubicBezTo>
                  <a:lnTo>
                    <a:pt x="818" y="317"/>
                  </a:lnTo>
                  <a:cubicBezTo>
                    <a:pt x="818" y="317"/>
                    <a:pt x="845" y="317"/>
                    <a:pt x="845" y="291"/>
                  </a:cubicBezTo>
                  <a:lnTo>
                    <a:pt x="845" y="264"/>
                  </a:lnTo>
                </a:path>
              </a:pathLst>
            </a:custGeom>
            <a:solidFill>
              <a:srgbClr val="21212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56" name="Freeform 27"/>
            <p:cNvSpPr>
              <a:spLocks noChangeArrowheads="1"/>
            </p:cNvSpPr>
            <p:nvPr/>
          </p:nvSpPr>
          <p:spPr bwMode="auto">
            <a:xfrm>
              <a:off x="9043183" y="3093047"/>
              <a:ext cx="63462" cy="244784"/>
            </a:xfrm>
            <a:custGeom>
              <a:avLst/>
              <a:gdLst>
                <a:gd name="T0" fmla="*/ 317 w 370"/>
                <a:gd name="T1" fmla="*/ 1426 h 1427"/>
                <a:gd name="T2" fmla="*/ 317 w 370"/>
                <a:gd name="T3" fmla="*/ 1426 h 1427"/>
                <a:gd name="T4" fmla="*/ 343 w 370"/>
                <a:gd name="T5" fmla="*/ 1374 h 1427"/>
                <a:gd name="T6" fmla="*/ 79 w 370"/>
                <a:gd name="T7" fmla="*/ 1163 h 1427"/>
                <a:gd name="T8" fmla="*/ 132 w 370"/>
                <a:gd name="T9" fmla="*/ 1109 h 1427"/>
                <a:gd name="T10" fmla="*/ 317 w 370"/>
                <a:gd name="T11" fmla="*/ 1163 h 1427"/>
                <a:gd name="T12" fmla="*/ 369 w 370"/>
                <a:gd name="T13" fmla="*/ 1189 h 1427"/>
                <a:gd name="T14" fmla="*/ 369 w 370"/>
                <a:gd name="T15" fmla="*/ 423 h 1427"/>
                <a:gd name="T16" fmla="*/ 79 w 370"/>
                <a:gd name="T17" fmla="*/ 0 h 1427"/>
                <a:gd name="T18" fmla="*/ 52 w 370"/>
                <a:gd name="T19" fmla="*/ 53 h 1427"/>
                <a:gd name="T20" fmla="*/ 291 w 370"/>
                <a:gd name="T21" fmla="*/ 423 h 1427"/>
                <a:gd name="T22" fmla="*/ 291 w 370"/>
                <a:gd name="T23" fmla="*/ 1057 h 1427"/>
                <a:gd name="T24" fmla="*/ 132 w 370"/>
                <a:gd name="T25" fmla="*/ 1030 h 1427"/>
                <a:gd name="T26" fmla="*/ 26 w 370"/>
                <a:gd name="T27" fmla="*/ 1136 h 1427"/>
                <a:gd name="T28" fmla="*/ 317 w 370"/>
                <a:gd name="T29" fmla="*/ 1426 h 1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1427">
                  <a:moveTo>
                    <a:pt x="317" y="1426"/>
                  </a:moveTo>
                  <a:lnTo>
                    <a:pt x="317" y="1426"/>
                  </a:lnTo>
                  <a:cubicBezTo>
                    <a:pt x="343" y="1374"/>
                    <a:pt x="343" y="1374"/>
                    <a:pt x="343" y="1374"/>
                  </a:cubicBezTo>
                  <a:cubicBezTo>
                    <a:pt x="211" y="1294"/>
                    <a:pt x="79" y="1189"/>
                    <a:pt x="79" y="1163"/>
                  </a:cubicBezTo>
                  <a:cubicBezTo>
                    <a:pt x="105" y="1136"/>
                    <a:pt x="105" y="1109"/>
                    <a:pt x="132" y="1109"/>
                  </a:cubicBezTo>
                  <a:cubicBezTo>
                    <a:pt x="211" y="1083"/>
                    <a:pt x="291" y="1136"/>
                    <a:pt x="317" y="1163"/>
                  </a:cubicBezTo>
                  <a:cubicBezTo>
                    <a:pt x="369" y="1189"/>
                    <a:pt x="369" y="1189"/>
                    <a:pt x="369" y="1189"/>
                  </a:cubicBezTo>
                  <a:cubicBezTo>
                    <a:pt x="369" y="423"/>
                    <a:pt x="369" y="423"/>
                    <a:pt x="369" y="423"/>
                  </a:cubicBezTo>
                  <a:cubicBezTo>
                    <a:pt x="369" y="212"/>
                    <a:pt x="105" y="0"/>
                    <a:pt x="79" y="0"/>
                  </a:cubicBezTo>
                  <a:cubicBezTo>
                    <a:pt x="52" y="53"/>
                    <a:pt x="52" y="53"/>
                    <a:pt x="52" y="53"/>
                  </a:cubicBezTo>
                  <a:cubicBezTo>
                    <a:pt x="105" y="106"/>
                    <a:pt x="291" y="290"/>
                    <a:pt x="291" y="423"/>
                  </a:cubicBezTo>
                  <a:cubicBezTo>
                    <a:pt x="291" y="1057"/>
                    <a:pt x="291" y="1057"/>
                    <a:pt x="291" y="1057"/>
                  </a:cubicBezTo>
                  <a:cubicBezTo>
                    <a:pt x="263" y="1030"/>
                    <a:pt x="185" y="1004"/>
                    <a:pt x="132" y="1030"/>
                  </a:cubicBezTo>
                  <a:cubicBezTo>
                    <a:pt x="79" y="1057"/>
                    <a:pt x="52" y="1083"/>
                    <a:pt x="26" y="1136"/>
                  </a:cubicBezTo>
                  <a:cubicBezTo>
                    <a:pt x="0" y="1215"/>
                    <a:pt x="158" y="1347"/>
                    <a:pt x="317" y="1426"/>
                  </a:cubicBezTo>
                </a:path>
              </a:pathLst>
            </a:custGeom>
            <a:solidFill>
              <a:srgbClr val="21212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57" name="Freeform 28"/>
            <p:cNvSpPr>
              <a:spLocks noChangeArrowheads="1"/>
            </p:cNvSpPr>
            <p:nvPr/>
          </p:nvSpPr>
          <p:spPr bwMode="auto">
            <a:xfrm>
              <a:off x="9038649" y="3332542"/>
              <a:ext cx="149590" cy="67995"/>
            </a:xfrm>
            <a:custGeom>
              <a:avLst/>
              <a:gdLst>
                <a:gd name="T0" fmla="*/ 871 w 872"/>
                <a:gd name="T1" fmla="*/ 0 h 398"/>
                <a:gd name="T2" fmla="*/ 871 w 872"/>
                <a:gd name="T3" fmla="*/ 0 h 398"/>
                <a:gd name="T4" fmla="*/ 448 w 872"/>
                <a:gd name="T5" fmla="*/ 132 h 398"/>
                <a:gd name="T6" fmla="*/ 0 w 872"/>
                <a:gd name="T7" fmla="*/ 80 h 398"/>
                <a:gd name="T8" fmla="*/ 501 w 872"/>
                <a:gd name="T9" fmla="*/ 369 h 398"/>
                <a:gd name="T10" fmla="*/ 871 w 872"/>
                <a:gd name="T11" fmla="*/ 0 h 398"/>
              </a:gdLst>
              <a:ahLst/>
              <a:cxnLst>
                <a:cxn ang="0">
                  <a:pos x="T0" y="T1"/>
                </a:cxn>
                <a:cxn ang="0">
                  <a:pos x="T2" y="T3"/>
                </a:cxn>
                <a:cxn ang="0">
                  <a:pos x="T4" y="T5"/>
                </a:cxn>
                <a:cxn ang="0">
                  <a:pos x="T6" y="T7"/>
                </a:cxn>
                <a:cxn ang="0">
                  <a:pos x="T8" y="T9"/>
                </a:cxn>
                <a:cxn ang="0">
                  <a:pos x="T10" y="T11"/>
                </a:cxn>
              </a:cxnLst>
              <a:rect l="0" t="0" r="r" b="b"/>
              <a:pathLst>
                <a:path w="872" h="398">
                  <a:moveTo>
                    <a:pt x="871" y="0"/>
                  </a:moveTo>
                  <a:lnTo>
                    <a:pt x="871" y="0"/>
                  </a:lnTo>
                  <a:cubicBezTo>
                    <a:pt x="871" y="0"/>
                    <a:pt x="633" y="106"/>
                    <a:pt x="448" y="132"/>
                  </a:cubicBezTo>
                  <a:cubicBezTo>
                    <a:pt x="237" y="158"/>
                    <a:pt x="0" y="80"/>
                    <a:pt x="0" y="80"/>
                  </a:cubicBezTo>
                  <a:cubicBezTo>
                    <a:pt x="0" y="80"/>
                    <a:pt x="184" y="397"/>
                    <a:pt x="501" y="369"/>
                  </a:cubicBezTo>
                  <a:cubicBezTo>
                    <a:pt x="739" y="317"/>
                    <a:pt x="871" y="0"/>
                    <a:pt x="871" y="0"/>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58" name="Freeform 29"/>
            <p:cNvSpPr>
              <a:spLocks noChangeArrowheads="1"/>
            </p:cNvSpPr>
            <p:nvPr/>
          </p:nvSpPr>
          <p:spPr bwMode="auto">
            <a:xfrm>
              <a:off x="9179173" y="3323476"/>
              <a:ext cx="18132" cy="22665"/>
            </a:xfrm>
            <a:custGeom>
              <a:avLst/>
              <a:gdLst>
                <a:gd name="T0" fmla="*/ 105 w 106"/>
                <a:gd name="T1" fmla="*/ 133 h 134"/>
                <a:gd name="T2" fmla="*/ 105 w 106"/>
                <a:gd name="T3" fmla="*/ 133 h 134"/>
                <a:gd name="T4" fmla="*/ 79 w 106"/>
                <a:gd name="T5" fmla="*/ 27 h 134"/>
                <a:gd name="T6" fmla="*/ 0 w 106"/>
                <a:gd name="T7" fmla="*/ 0 h 134"/>
                <a:gd name="T8" fmla="*/ 105 w 106"/>
                <a:gd name="T9" fmla="*/ 133 h 134"/>
              </a:gdLst>
              <a:ahLst/>
              <a:cxnLst>
                <a:cxn ang="0">
                  <a:pos x="T0" y="T1"/>
                </a:cxn>
                <a:cxn ang="0">
                  <a:pos x="T2" y="T3"/>
                </a:cxn>
                <a:cxn ang="0">
                  <a:pos x="T4" y="T5"/>
                </a:cxn>
                <a:cxn ang="0">
                  <a:pos x="T6" y="T7"/>
                </a:cxn>
                <a:cxn ang="0">
                  <a:pos x="T8" y="T9"/>
                </a:cxn>
              </a:cxnLst>
              <a:rect l="0" t="0" r="r" b="b"/>
              <a:pathLst>
                <a:path w="106" h="134">
                  <a:moveTo>
                    <a:pt x="105" y="133"/>
                  </a:moveTo>
                  <a:lnTo>
                    <a:pt x="105" y="133"/>
                  </a:lnTo>
                  <a:cubicBezTo>
                    <a:pt x="105" y="133"/>
                    <a:pt x="105" y="53"/>
                    <a:pt x="79" y="27"/>
                  </a:cubicBezTo>
                  <a:cubicBezTo>
                    <a:pt x="53" y="0"/>
                    <a:pt x="0" y="0"/>
                    <a:pt x="0" y="0"/>
                  </a:cubicBezTo>
                  <a:lnTo>
                    <a:pt x="105" y="133"/>
                  </a:lnTo>
                </a:path>
              </a:pathLst>
            </a:custGeom>
            <a:solidFill>
              <a:srgbClr val="A4592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59" name="Freeform 30"/>
            <p:cNvSpPr>
              <a:spLocks noChangeArrowheads="1"/>
            </p:cNvSpPr>
            <p:nvPr/>
          </p:nvSpPr>
          <p:spPr bwMode="auto">
            <a:xfrm>
              <a:off x="8591390" y="2748536"/>
              <a:ext cx="973091" cy="1307779"/>
            </a:xfrm>
            <a:custGeom>
              <a:avLst/>
              <a:gdLst>
                <a:gd name="T0" fmla="*/ 3194 w 5678"/>
                <a:gd name="T1" fmla="*/ 925 h 7635"/>
                <a:gd name="T2" fmla="*/ 3194 w 5678"/>
                <a:gd name="T3" fmla="*/ 925 h 7635"/>
                <a:gd name="T4" fmla="*/ 4304 w 5678"/>
                <a:gd name="T5" fmla="*/ 2325 h 7635"/>
                <a:gd name="T6" fmla="*/ 3802 w 5678"/>
                <a:gd name="T7" fmla="*/ 4623 h 7635"/>
                <a:gd name="T8" fmla="*/ 4488 w 5678"/>
                <a:gd name="T9" fmla="*/ 7000 h 7635"/>
                <a:gd name="T10" fmla="*/ 5598 w 5678"/>
                <a:gd name="T11" fmla="*/ 6049 h 7635"/>
                <a:gd name="T12" fmla="*/ 4541 w 5678"/>
                <a:gd name="T13" fmla="*/ 4676 h 7635"/>
                <a:gd name="T14" fmla="*/ 5044 w 5678"/>
                <a:gd name="T15" fmla="*/ 2642 h 7635"/>
                <a:gd name="T16" fmla="*/ 3300 w 5678"/>
                <a:gd name="T17" fmla="*/ 687 h 7635"/>
                <a:gd name="T18" fmla="*/ 1636 w 5678"/>
                <a:gd name="T19" fmla="*/ 238 h 7635"/>
                <a:gd name="T20" fmla="*/ 1030 w 5678"/>
                <a:gd name="T21" fmla="*/ 2800 h 7635"/>
                <a:gd name="T22" fmla="*/ 290 w 5678"/>
                <a:gd name="T23" fmla="*/ 4121 h 7635"/>
                <a:gd name="T24" fmla="*/ 871 w 5678"/>
                <a:gd name="T25" fmla="*/ 5733 h 7635"/>
                <a:gd name="T26" fmla="*/ 1267 w 5678"/>
                <a:gd name="T27" fmla="*/ 7370 h 7635"/>
                <a:gd name="T28" fmla="*/ 1926 w 5678"/>
                <a:gd name="T29" fmla="*/ 5310 h 7635"/>
                <a:gd name="T30" fmla="*/ 2217 w 5678"/>
                <a:gd name="T31" fmla="*/ 3777 h 7635"/>
                <a:gd name="T32" fmla="*/ 2191 w 5678"/>
                <a:gd name="T33" fmla="*/ 1269 h 7635"/>
                <a:gd name="T34" fmla="*/ 3194 w 5678"/>
                <a:gd name="T35" fmla="*/ 925 h 7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78" h="7635">
                  <a:moveTo>
                    <a:pt x="3194" y="925"/>
                  </a:moveTo>
                  <a:lnTo>
                    <a:pt x="3194" y="925"/>
                  </a:lnTo>
                  <a:cubicBezTo>
                    <a:pt x="3194" y="925"/>
                    <a:pt x="4356" y="1823"/>
                    <a:pt x="4304" y="2325"/>
                  </a:cubicBezTo>
                  <a:cubicBezTo>
                    <a:pt x="4251" y="2721"/>
                    <a:pt x="4013" y="3725"/>
                    <a:pt x="3802" y="4623"/>
                  </a:cubicBezTo>
                  <a:cubicBezTo>
                    <a:pt x="3591" y="5521"/>
                    <a:pt x="2560" y="5601"/>
                    <a:pt x="4488" y="7000"/>
                  </a:cubicBezTo>
                  <a:cubicBezTo>
                    <a:pt x="5202" y="7529"/>
                    <a:pt x="5677" y="6472"/>
                    <a:pt x="5598" y="6049"/>
                  </a:cubicBezTo>
                  <a:cubicBezTo>
                    <a:pt x="5519" y="5627"/>
                    <a:pt x="4568" y="5389"/>
                    <a:pt x="4541" y="4676"/>
                  </a:cubicBezTo>
                  <a:cubicBezTo>
                    <a:pt x="4541" y="3963"/>
                    <a:pt x="5545" y="4253"/>
                    <a:pt x="5044" y="2642"/>
                  </a:cubicBezTo>
                  <a:cubicBezTo>
                    <a:pt x="4541" y="1057"/>
                    <a:pt x="4356" y="185"/>
                    <a:pt x="3300" y="687"/>
                  </a:cubicBezTo>
                  <a:cubicBezTo>
                    <a:pt x="2719" y="265"/>
                    <a:pt x="1768" y="0"/>
                    <a:pt x="1636" y="238"/>
                  </a:cubicBezTo>
                  <a:cubicBezTo>
                    <a:pt x="1531" y="450"/>
                    <a:pt x="1294" y="1849"/>
                    <a:pt x="1030" y="2800"/>
                  </a:cubicBezTo>
                  <a:cubicBezTo>
                    <a:pt x="819" y="3619"/>
                    <a:pt x="369" y="3593"/>
                    <a:pt x="290" y="4121"/>
                  </a:cubicBezTo>
                  <a:cubicBezTo>
                    <a:pt x="131" y="5178"/>
                    <a:pt x="1214" y="5284"/>
                    <a:pt x="871" y="5733"/>
                  </a:cubicBezTo>
                  <a:cubicBezTo>
                    <a:pt x="263" y="6446"/>
                    <a:pt x="0" y="7027"/>
                    <a:pt x="1267" y="7370"/>
                  </a:cubicBezTo>
                  <a:cubicBezTo>
                    <a:pt x="2217" y="7634"/>
                    <a:pt x="2164" y="6102"/>
                    <a:pt x="1926" y="5310"/>
                  </a:cubicBezTo>
                  <a:cubicBezTo>
                    <a:pt x="1689" y="4544"/>
                    <a:pt x="2587" y="4993"/>
                    <a:pt x="2217" y="3777"/>
                  </a:cubicBezTo>
                  <a:cubicBezTo>
                    <a:pt x="1847" y="2537"/>
                    <a:pt x="1373" y="2035"/>
                    <a:pt x="2191" y="1269"/>
                  </a:cubicBezTo>
                  <a:cubicBezTo>
                    <a:pt x="2719" y="819"/>
                    <a:pt x="3194" y="925"/>
                    <a:pt x="3194" y="925"/>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60" name="Freeform 31"/>
            <p:cNvSpPr>
              <a:spLocks noChangeArrowheads="1"/>
            </p:cNvSpPr>
            <p:nvPr/>
          </p:nvSpPr>
          <p:spPr bwMode="auto">
            <a:xfrm>
              <a:off x="9156508" y="3129311"/>
              <a:ext cx="140524" cy="67995"/>
            </a:xfrm>
            <a:custGeom>
              <a:avLst/>
              <a:gdLst>
                <a:gd name="T0" fmla="*/ 0 w 820"/>
                <a:gd name="T1" fmla="*/ 395 h 396"/>
                <a:gd name="T2" fmla="*/ 0 w 820"/>
                <a:gd name="T3" fmla="*/ 395 h 396"/>
                <a:gd name="T4" fmla="*/ 26 w 820"/>
                <a:gd name="T5" fmla="*/ 343 h 396"/>
                <a:gd name="T6" fmla="*/ 106 w 820"/>
                <a:gd name="T7" fmla="*/ 263 h 396"/>
                <a:gd name="T8" fmla="*/ 158 w 820"/>
                <a:gd name="T9" fmla="*/ 211 h 396"/>
                <a:gd name="T10" fmla="*/ 211 w 820"/>
                <a:gd name="T11" fmla="*/ 158 h 396"/>
                <a:gd name="T12" fmla="*/ 264 w 820"/>
                <a:gd name="T13" fmla="*/ 158 h 396"/>
                <a:gd name="T14" fmla="*/ 291 w 820"/>
                <a:gd name="T15" fmla="*/ 132 h 396"/>
                <a:gd name="T16" fmla="*/ 370 w 820"/>
                <a:gd name="T17" fmla="*/ 105 h 396"/>
                <a:gd name="T18" fmla="*/ 396 w 820"/>
                <a:gd name="T19" fmla="*/ 105 h 396"/>
                <a:gd name="T20" fmla="*/ 396 w 820"/>
                <a:gd name="T21" fmla="*/ 105 h 396"/>
                <a:gd name="T22" fmla="*/ 449 w 820"/>
                <a:gd name="T23" fmla="*/ 105 h 396"/>
                <a:gd name="T24" fmla="*/ 528 w 820"/>
                <a:gd name="T25" fmla="*/ 132 h 396"/>
                <a:gd name="T26" fmla="*/ 608 w 820"/>
                <a:gd name="T27" fmla="*/ 158 h 396"/>
                <a:gd name="T28" fmla="*/ 687 w 820"/>
                <a:gd name="T29" fmla="*/ 184 h 396"/>
                <a:gd name="T30" fmla="*/ 793 w 820"/>
                <a:gd name="T31" fmla="*/ 237 h 396"/>
                <a:gd name="T32" fmla="*/ 819 w 820"/>
                <a:gd name="T33" fmla="*/ 237 h 396"/>
                <a:gd name="T34" fmla="*/ 793 w 820"/>
                <a:gd name="T35" fmla="*/ 211 h 396"/>
                <a:gd name="T36" fmla="*/ 713 w 820"/>
                <a:gd name="T37" fmla="*/ 132 h 396"/>
                <a:gd name="T38" fmla="*/ 634 w 820"/>
                <a:gd name="T39" fmla="*/ 78 h 396"/>
                <a:gd name="T40" fmla="*/ 554 w 820"/>
                <a:gd name="T41" fmla="*/ 52 h 396"/>
                <a:gd name="T42" fmla="*/ 502 w 820"/>
                <a:gd name="T43" fmla="*/ 26 h 396"/>
                <a:gd name="T44" fmla="*/ 476 w 820"/>
                <a:gd name="T45" fmla="*/ 26 h 396"/>
                <a:gd name="T46" fmla="*/ 422 w 820"/>
                <a:gd name="T47" fmla="*/ 0 h 396"/>
                <a:gd name="T48" fmla="*/ 370 w 820"/>
                <a:gd name="T49" fmla="*/ 0 h 396"/>
                <a:gd name="T50" fmla="*/ 370 w 820"/>
                <a:gd name="T51" fmla="*/ 0 h 396"/>
                <a:gd name="T52" fmla="*/ 237 w 820"/>
                <a:gd name="T53" fmla="*/ 26 h 396"/>
                <a:gd name="T54" fmla="*/ 158 w 820"/>
                <a:gd name="T55" fmla="*/ 78 h 396"/>
                <a:gd name="T56" fmla="*/ 106 w 820"/>
                <a:gd name="T57" fmla="*/ 158 h 396"/>
                <a:gd name="T58" fmla="*/ 53 w 820"/>
                <a:gd name="T59" fmla="*/ 237 h 396"/>
                <a:gd name="T60" fmla="*/ 26 w 820"/>
                <a:gd name="T61" fmla="*/ 343 h 396"/>
                <a:gd name="T62" fmla="*/ 0 w 820"/>
                <a:gd name="T63" fmla="*/ 395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0" h="396">
                  <a:moveTo>
                    <a:pt x="0" y="395"/>
                  </a:moveTo>
                  <a:lnTo>
                    <a:pt x="0" y="395"/>
                  </a:lnTo>
                  <a:cubicBezTo>
                    <a:pt x="0" y="395"/>
                    <a:pt x="26" y="369"/>
                    <a:pt x="26" y="343"/>
                  </a:cubicBezTo>
                  <a:cubicBezTo>
                    <a:pt x="53" y="343"/>
                    <a:pt x="79" y="290"/>
                    <a:pt x="106" y="263"/>
                  </a:cubicBezTo>
                  <a:cubicBezTo>
                    <a:pt x="132" y="237"/>
                    <a:pt x="132" y="237"/>
                    <a:pt x="158" y="211"/>
                  </a:cubicBezTo>
                  <a:cubicBezTo>
                    <a:pt x="185" y="211"/>
                    <a:pt x="211" y="184"/>
                    <a:pt x="211" y="158"/>
                  </a:cubicBezTo>
                  <a:cubicBezTo>
                    <a:pt x="237" y="158"/>
                    <a:pt x="237" y="158"/>
                    <a:pt x="264" y="158"/>
                  </a:cubicBezTo>
                  <a:cubicBezTo>
                    <a:pt x="264" y="132"/>
                    <a:pt x="291" y="132"/>
                    <a:pt x="291" y="132"/>
                  </a:cubicBezTo>
                  <a:cubicBezTo>
                    <a:pt x="317" y="132"/>
                    <a:pt x="343" y="105"/>
                    <a:pt x="370" y="105"/>
                  </a:cubicBezTo>
                  <a:cubicBezTo>
                    <a:pt x="396" y="105"/>
                    <a:pt x="396" y="105"/>
                    <a:pt x="396" y="105"/>
                  </a:cubicBezTo>
                  <a:lnTo>
                    <a:pt x="396" y="105"/>
                  </a:lnTo>
                  <a:cubicBezTo>
                    <a:pt x="422" y="105"/>
                    <a:pt x="422" y="105"/>
                    <a:pt x="449" y="105"/>
                  </a:cubicBezTo>
                  <a:cubicBezTo>
                    <a:pt x="476" y="132"/>
                    <a:pt x="502" y="132"/>
                    <a:pt x="528" y="132"/>
                  </a:cubicBezTo>
                  <a:cubicBezTo>
                    <a:pt x="554" y="132"/>
                    <a:pt x="581" y="158"/>
                    <a:pt x="608" y="158"/>
                  </a:cubicBezTo>
                  <a:cubicBezTo>
                    <a:pt x="634" y="158"/>
                    <a:pt x="660" y="184"/>
                    <a:pt x="687" y="184"/>
                  </a:cubicBezTo>
                  <a:cubicBezTo>
                    <a:pt x="713" y="211"/>
                    <a:pt x="766" y="211"/>
                    <a:pt x="793" y="237"/>
                  </a:cubicBezTo>
                  <a:cubicBezTo>
                    <a:pt x="819" y="237"/>
                    <a:pt x="819" y="237"/>
                    <a:pt x="819" y="237"/>
                  </a:cubicBezTo>
                  <a:cubicBezTo>
                    <a:pt x="819" y="237"/>
                    <a:pt x="819" y="237"/>
                    <a:pt x="793" y="211"/>
                  </a:cubicBezTo>
                  <a:cubicBezTo>
                    <a:pt x="766" y="184"/>
                    <a:pt x="739" y="158"/>
                    <a:pt x="713" y="132"/>
                  </a:cubicBezTo>
                  <a:cubicBezTo>
                    <a:pt x="687" y="105"/>
                    <a:pt x="660" y="105"/>
                    <a:pt x="634" y="78"/>
                  </a:cubicBezTo>
                  <a:cubicBezTo>
                    <a:pt x="608" y="78"/>
                    <a:pt x="581" y="52"/>
                    <a:pt x="554" y="52"/>
                  </a:cubicBezTo>
                  <a:cubicBezTo>
                    <a:pt x="554" y="26"/>
                    <a:pt x="528" y="26"/>
                    <a:pt x="502" y="26"/>
                  </a:cubicBezTo>
                  <a:lnTo>
                    <a:pt x="476" y="26"/>
                  </a:lnTo>
                  <a:cubicBezTo>
                    <a:pt x="449" y="0"/>
                    <a:pt x="422" y="0"/>
                    <a:pt x="422" y="0"/>
                  </a:cubicBezTo>
                  <a:cubicBezTo>
                    <a:pt x="396" y="0"/>
                    <a:pt x="396" y="0"/>
                    <a:pt x="370" y="0"/>
                  </a:cubicBezTo>
                  <a:lnTo>
                    <a:pt x="370" y="0"/>
                  </a:lnTo>
                  <a:cubicBezTo>
                    <a:pt x="317" y="0"/>
                    <a:pt x="291" y="26"/>
                    <a:pt x="237" y="26"/>
                  </a:cubicBezTo>
                  <a:cubicBezTo>
                    <a:pt x="211" y="52"/>
                    <a:pt x="185" y="78"/>
                    <a:pt x="158" y="78"/>
                  </a:cubicBezTo>
                  <a:cubicBezTo>
                    <a:pt x="132" y="105"/>
                    <a:pt x="106" y="132"/>
                    <a:pt x="106" y="158"/>
                  </a:cubicBezTo>
                  <a:cubicBezTo>
                    <a:pt x="79" y="184"/>
                    <a:pt x="79" y="211"/>
                    <a:pt x="53" y="237"/>
                  </a:cubicBezTo>
                  <a:cubicBezTo>
                    <a:pt x="26" y="290"/>
                    <a:pt x="26" y="317"/>
                    <a:pt x="26" y="343"/>
                  </a:cubicBezTo>
                  <a:cubicBezTo>
                    <a:pt x="0" y="369"/>
                    <a:pt x="0" y="395"/>
                    <a:pt x="0" y="395"/>
                  </a:cubicBezTo>
                </a:path>
              </a:pathLst>
            </a:custGeom>
            <a:solidFill>
              <a:srgbClr val="3A221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61" name="Freeform 32"/>
            <p:cNvSpPr>
              <a:spLocks noChangeArrowheads="1"/>
            </p:cNvSpPr>
            <p:nvPr/>
          </p:nvSpPr>
          <p:spPr bwMode="auto">
            <a:xfrm>
              <a:off x="8912480" y="3115712"/>
              <a:ext cx="135991" cy="81595"/>
            </a:xfrm>
            <a:custGeom>
              <a:avLst/>
              <a:gdLst>
                <a:gd name="T0" fmla="*/ 792 w 793"/>
                <a:gd name="T1" fmla="*/ 475 h 476"/>
                <a:gd name="T2" fmla="*/ 792 w 793"/>
                <a:gd name="T3" fmla="*/ 475 h 476"/>
                <a:gd name="T4" fmla="*/ 766 w 793"/>
                <a:gd name="T5" fmla="*/ 291 h 476"/>
                <a:gd name="T6" fmla="*/ 660 w 793"/>
                <a:gd name="T7" fmla="*/ 132 h 476"/>
                <a:gd name="T8" fmla="*/ 475 w 793"/>
                <a:gd name="T9" fmla="*/ 26 h 476"/>
                <a:gd name="T10" fmla="*/ 449 w 793"/>
                <a:gd name="T11" fmla="*/ 26 h 476"/>
                <a:gd name="T12" fmla="*/ 449 w 793"/>
                <a:gd name="T13" fmla="*/ 26 h 476"/>
                <a:gd name="T14" fmla="*/ 423 w 793"/>
                <a:gd name="T15" fmla="*/ 26 h 476"/>
                <a:gd name="T16" fmla="*/ 396 w 793"/>
                <a:gd name="T17" fmla="*/ 26 h 476"/>
                <a:gd name="T18" fmla="*/ 369 w 793"/>
                <a:gd name="T19" fmla="*/ 26 h 476"/>
                <a:gd name="T20" fmla="*/ 264 w 793"/>
                <a:gd name="T21" fmla="*/ 26 h 476"/>
                <a:gd name="T22" fmla="*/ 184 w 793"/>
                <a:gd name="T23" fmla="*/ 80 h 476"/>
                <a:gd name="T24" fmla="*/ 106 w 793"/>
                <a:gd name="T25" fmla="*/ 132 h 476"/>
                <a:gd name="T26" fmla="*/ 26 w 793"/>
                <a:gd name="T27" fmla="*/ 212 h 476"/>
                <a:gd name="T28" fmla="*/ 0 w 793"/>
                <a:gd name="T29" fmla="*/ 264 h 476"/>
                <a:gd name="T30" fmla="*/ 26 w 793"/>
                <a:gd name="T31" fmla="*/ 238 h 476"/>
                <a:gd name="T32" fmla="*/ 132 w 793"/>
                <a:gd name="T33" fmla="*/ 185 h 476"/>
                <a:gd name="T34" fmla="*/ 211 w 793"/>
                <a:gd name="T35" fmla="*/ 158 h 476"/>
                <a:gd name="T36" fmla="*/ 290 w 793"/>
                <a:gd name="T37" fmla="*/ 132 h 476"/>
                <a:gd name="T38" fmla="*/ 369 w 793"/>
                <a:gd name="T39" fmla="*/ 106 h 476"/>
                <a:gd name="T40" fmla="*/ 449 w 793"/>
                <a:gd name="T41" fmla="*/ 132 h 476"/>
                <a:gd name="T42" fmla="*/ 607 w 793"/>
                <a:gd name="T43" fmla="*/ 212 h 476"/>
                <a:gd name="T44" fmla="*/ 713 w 793"/>
                <a:gd name="T45" fmla="*/ 317 h 476"/>
                <a:gd name="T46" fmla="*/ 766 w 793"/>
                <a:gd name="T47" fmla="*/ 423 h 476"/>
                <a:gd name="T48" fmla="*/ 792 w 793"/>
                <a:gd name="T49" fmla="*/ 47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3" h="476">
                  <a:moveTo>
                    <a:pt x="792" y="475"/>
                  </a:moveTo>
                  <a:lnTo>
                    <a:pt x="792" y="475"/>
                  </a:lnTo>
                  <a:cubicBezTo>
                    <a:pt x="792" y="475"/>
                    <a:pt x="792" y="397"/>
                    <a:pt x="766" y="291"/>
                  </a:cubicBezTo>
                  <a:cubicBezTo>
                    <a:pt x="740" y="238"/>
                    <a:pt x="713" y="185"/>
                    <a:pt x="660" y="132"/>
                  </a:cubicBezTo>
                  <a:cubicBezTo>
                    <a:pt x="607" y="106"/>
                    <a:pt x="554" y="53"/>
                    <a:pt x="475" y="26"/>
                  </a:cubicBezTo>
                  <a:cubicBezTo>
                    <a:pt x="475" y="26"/>
                    <a:pt x="475" y="26"/>
                    <a:pt x="449" y="26"/>
                  </a:cubicBezTo>
                  <a:lnTo>
                    <a:pt x="449" y="26"/>
                  </a:lnTo>
                  <a:cubicBezTo>
                    <a:pt x="423" y="26"/>
                    <a:pt x="423" y="26"/>
                    <a:pt x="423" y="26"/>
                  </a:cubicBezTo>
                  <a:lnTo>
                    <a:pt x="396" y="26"/>
                  </a:lnTo>
                  <a:cubicBezTo>
                    <a:pt x="396" y="0"/>
                    <a:pt x="369" y="26"/>
                    <a:pt x="369" y="26"/>
                  </a:cubicBezTo>
                  <a:cubicBezTo>
                    <a:pt x="317" y="26"/>
                    <a:pt x="290" y="26"/>
                    <a:pt x="264" y="26"/>
                  </a:cubicBezTo>
                  <a:cubicBezTo>
                    <a:pt x="238" y="53"/>
                    <a:pt x="211" y="53"/>
                    <a:pt x="184" y="80"/>
                  </a:cubicBezTo>
                  <a:cubicBezTo>
                    <a:pt x="158" y="80"/>
                    <a:pt x="132" y="106"/>
                    <a:pt x="106" y="132"/>
                  </a:cubicBezTo>
                  <a:cubicBezTo>
                    <a:pt x="52" y="158"/>
                    <a:pt x="26" y="185"/>
                    <a:pt x="26" y="212"/>
                  </a:cubicBezTo>
                  <a:cubicBezTo>
                    <a:pt x="0" y="238"/>
                    <a:pt x="0" y="264"/>
                    <a:pt x="0" y="264"/>
                  </a:cubicBezTo>
                  <a:cubicBezTo>
                    <a:pt x="0" y="264"/>
                    <a:pt x="0" y="238"/>
                    <a:pt x="26" y="238"/>
                  </a:cubicBezTo>
                  <a:cubicBezTo>
                    <a:pt x="52" y="212"/>
                    <a:pt x="106" y="185"/>
                    <a:pt x="132" y="185"/>
                  </a:cubicBezTo>
                  <a:cubicBezTo>
                    <a:pt x="158" y="158"/>
                    <a:pt x="184" y="158"/>
                    <a:pt x="211" y="158"/>
                  </a:cubicBezTo>
                  <a:cubicBezTo>
                    <a:pt x="238" y="132"/>
                    <a:pt x="264" y="132"/>
                    <a:pt x="290" y="132"/>
                  </a:cubicBezTo>
                  <a:cubicBezTo>
                    <a:pt x="317" y="132"/>
                    <a:pt x="343" y="106"/>
                    <a:pt x="369" y="106"/>
                  </a:cubicBezTo>
                  <a:cubicBezTo>
                    <a:pt x="396" y="106"/>
                    <a:pt x="423" y="132"/>
                    <a:pt x="449" y="132"/>
                  </a:cubicBezTo>
                  <a:cubicBezTo>
                    <a:pt x="501" y="158"/>
                    <a:pt x="554" y="185"/>
                    <a:pt x="607" y="212"/>
                  </a:cubicBezTo>
                  <a:cubicBezTo>
                    <a:pt x="634" y="238"/>
                    <a:pt x="660" y="291"/>
                    <a:pt x="713" y="317"/>
                  </a:cubicBezTo>
                  <a:cubicBezTo>
                    <a:pt x="740" y="370"/>
                    <a:pt x="740" y="397"/>
                    <a:pt x="766" y="423"/>
                  </a:cubicBezTo>
                  <a:cubicBezTo>
                    <a:pt x="792" y="449"/>
                    <a:pt x="792" y="475"/>
                    <a:pt x="792" y="475"/>
                  </a:cubicBezTo>
                </a:path>
              </a:pathLst>
            </a:custGeom>
            <a:solidFill>
              <a:srgbClr val="3A221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62" name="Freeform 33"/>
            <p:cNvSpPr>
              <a:spLocks noChangeArrowheads="1"/>
            </p:cNvSpPr>
            <p:nvPr/>
          </p:nvSpPr>
          <p:spPr bwMode="auto">
            <a:xfrm>
              <a:off x="9170107" y="3201840"/>
              <a:ext cx="135991" cy="49863"/>
            </a:xfrm>
            <a:custGeom>
              <a:avLst/>
              <a:gdLst>
                <a:gd name="T0" fmla="*/ 0 w 793"/>
                <a:gd name="T1" fmla="*/ 290 h 291"/>
                <a:gd name="T2" fmla="*/ 0 w 793"/>
                <a:gd name="T3" fmla="*/ 290 h 291"/>
                <a:gd name="T4" fmla="*/ 792 w 793"/>
                <a:gd name="T5" fmla="*/ 53 h 291"/>
                <a:gd name="T6" fmla="*/ 0 w 793"/>
                <a:gd name="T7" fmla="*/ 290 h 291"/>
              </a:gdLst>
              <a:ahLst/>
              <a:cxnLst>
                <a:cxn ang="0">
                  <a:pos x="T0" y="T1"/>
                </a:cxn>
                <a:cxn ang="0">
                  <a:pos x="T2" y="T3"/>
                </a:cxn>
                <a:cxn ang="0">
                  <a:pos x="T4" y="T5"/>
                </a:cxn>
                <a:cxn ang="0">
                  <a:pos x="T6" y="T7"/>
                </a:cxn>
              </a:cxnLst>
              <a:rect l="0" t="0" r="r" b="b"/>
              <a:pathLst>
                <a:path w="793" h="291">
                  <a:moveTo>
                    <a:pt x="0" y="290"/>
                  </a:moveTo>
                  <a:lnTo>
                    <a:pt x="0" y="290"/>
                  </a:lnTo>
                  <a:cubicBezTo>
                    <a:pt x="0" y="290"/>
                    <a:pt x="343" y="0"/>
                    <a:pt x="792" y="53"/>
                  </a:cubicBezTo>
                  <a:cubicBezTo>
                    <a:pt x="529" y="264"/>
                    <a:pt x="0" y="290"/>
                    <a:pt x="0" y="290"/>
                  </a:cubicBez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63" name="Freeform 34"/>
            <p:cNvSpPr>
              <a:spLocks noChangeArrowheads="1"/>
            </p:cNvSpPr>
            <p:nvPr/>
          </p:nvSpPr>
          <p:spPr bwMode="auto">
            <a:xfrm>
              <a:off x="8898881" y="3188240"/>
              <a:ext cx="140524" cy="67995"/>
            </a:xfrm>
            <a:custGeom>
              <a:avLst/>
              <a:gdLst>
                <a:gd name="T0" fmla="*/ 792 w 820"/>
                <a:gd name="T1" fmla="*/ 317 h 397"/>
                <a:gd name="T2" fmla="*/ 792 w 820"/>
                <a:gd name="T3" fmla="*/ 317 h 397"/>
                <a:gd name="T4" fmla="*/ 0 w 820"/>
                <a:gd name="T5" fmla="*/ 0 h 397"/>
                <a:gd name="T6" fmla="*/ 792 w 820"/>
                <a:gd name="T7" fmla="*/ 317 h 397"/>
              </a:gdLst>
              <a:ahLst/>
              <a:cxnLst>
                <a:cxn ang="0">
                  <a:pos x="T0" y="T1"/>
                </a:cxn>
                <a:cxn ang="0">
                  <a:pos x="T2" y="T3"/>
                </a:cxn>
                <a:cxn ang="0">
                  <a:pos x="T4" y="T5"/>
                </a:cxn>
                <a:cxn ang="0">
                  <a:pos x="T6" y="T7"/>
                </a:cxn>
              </a:cxnLst>
              <a:rect l="0" t="0" r="r" b="b"/>
              <a:pathLst>
                <a:path w="820" h="397">
                  <a:moveTo>
                    <a:pt x="792" y="317"/>
                  </a:moveTo>
                  <a:lnTo>
                    <a:pt x="792" y="317"/>
                  </a:lnTo>
                  <a:cubicBezTo>
                    <a:pt x="819" y="317"/>
                    <a:pt x="343" y="0"/>
                    <a:pt x="0" y="0"/>
                  </a:cubicBezTo>
                  <a:cubicBezTo>
                    <a:pt x="26" y="185"/>
                    <a:pt x="554" y="396"/>
                    <a:pt x="792" y="317"/>
                  </a:cubicBez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64" name="Freeform 35"/>
            <p:cNvSpPr>
              <a:spLocks noChangeArrowheads="1"/>
            </p:cNvSpPr>
            <p:nvPr/>
          </p:nvSpPr>
          <p:spPr bwMode="auto">
            <a:xfrm>
              <a:off x="8817287" y="2884527"/>
              <a:ext cx="321089" cy="380019"/>
            </a:xfrm>
            <a:custGeom>
              <a:avLst/>
              <a:gdLst>
                <a:gd name="T0" fmla="*/ 1874 w 1875"/>
                <a:gd name="T1" fmla="*/ 106 h 2220"/>
                <a:gd name="T2" fmla="*/ 1874 w 1875"/>
                <a:gd name="T3" fmla="*/ 106 h 2220"/>
                <a:gd name="T4" fmla="*/ 1029 w 1875"/>
                <a:gd name="T5" fmla="*/ 687 h 2220"/>
                <a:gd name="T6" fmla="*/ 0 w 1875"/>
                <a:gd name="T7" fmla="*/ 2219 h 2220"/>
                <a:gd name="T8" fmla="*/ 1874 w 1875"/>
                <a:gd name="T9" fmla="*/ 106 h 2220"/>
              </a:gdLst>
              <a:ahLst/>
              <a:cxnLst>
                <a:cxn ang="0">
                  <a:pos x="T0" y="T1"/>
                </a:cxn>
                <a:cxn ang="0">
                  <a:pos x="T2" y="T3"/>
                </a:cxn>
                <a:cxn ang="0">
                  <a:pos x="T4" y="T5"/>
                </a:cxn>
                <a:cxn ang="0">
                  <a:pos x="T6" y="T7"/>
                </a:cxn>
                <a:cxn ang="0">
                  <a:pos x="T8" y="T9"/>
                </a:cxn>
              </a:cxnLst>
              <a:rect l="0" t="0" r="r" b="b"/>
              <a:pathLst>
                <a:path w="1875" h="2220">
                  <a:moveTo>
                    <a:pt x="1874" y="106"/>
                  </a:moveTo>
                  <a:lnTo>
                    <a:pt x="1874" y="106"/>
                  </a:lnTo>
                  <a:cubicBezTo>
                    <a:pt x="1874" y="106"/>
                    <a:pt x="1294" y="53"/>
                    <a:pt x="1029" y="687"/>
                  </a:cubicBezTo>
                  <a:cubicBezTo>
                    <a:pt x="765" y="1347"/>
                    <a:pt x="686" y="1744"/>
                    <a:pt x="0" y="2219"/>
                  </a:cubicBezTo>
                  <a:cubicBezTo>
                    <a:pt x="1372" y="845"/>
                    <a:pt x="0" y="0"/>
                    <a:pt x="1874" y="106"/>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65" name="Freeform 36"/>
            <p:cNvSpPr>
              <a:spLocks noChangeArrowheads="1"/>
            </p:cNvSpPr>
            <p:nvPr/>
          </p:nvSpPr>
          <p:spPr bwMode="auto">
            <a:xfrm>
              <a:off x="9133843" y="2907193"/>
              <a:ext cx="9066" cy="755"/>
            </a:xfrm>
            <a:custGeom>
              <a:avLst/>
              <a:gdLst>
                <a:gd name="T0" fmla="*/ 26 w 53"/>
                <a:gd name="T1" fmla="*/ 0 h 1"/>
                <a:gd name="T2" fmla="*/ 26 w 53"/>
                <a:gd name="T3" fmla="*/ 0 h 1"/>
                <a:gd name="T4" fmla="*/ 52 w 53"/>
                <a:gd name="T5" fmla="*/ 0 h 1"/>
                <a:gd name="T6" fmla="*/ 52 w 53"/>
                <a:gd name="T7" fmla="*/ 0 h 1"/>
                <a:gd name="T8" fmla="*/ 26 w 53"/>
                <a:gd name="T9" fmla="*/ 0 h 1"/>
                <a:gd name="T10" fmla="*/ 0 w 53"/>
                <a:gd name="T11" fmla="*/ 0 h 1"/>
                <a:gd name="T12" fmla="*/ 0 w 53"/>
                <a:gd name="T13" fmla="*/ 0 h 1"/>
                <a:gd name="T14" fmla="*/ 0 w 53"/>
                <a:gd name="T15" fmla="*/ 0 h 1"/>
                <a:gd name="T16" fmla="*/ 26 w 53"/>
                <a:gd name="T17" fmla="*/ 0 h 1"/>
                <a:gd name="T18" fmla="*/ 0 w 53"/>
                <a:gd name="T19" fmla="*/ 0 h 1"/>
                <a:gd name="T20" fmla="*/ 26 w 53"/>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1">
                  <a:moveTo>
                    <a:pt x="26" y="0"/>
                  </a:moveTo>
                  <a:lnTo>
                    <a:pt x="26" y="0"/>
                  </a:lnTo>
                  <a:cubicBezTo>
                    <a:pt x="52" y="0"/>
                    <a:pt x="52" y="0"/>
                    <a:pt x="52" y="0"/>
                  </a:cubicBezTo>
                  <a:lnTo>
                    <a:pt x="52" y="0"/>
                  </a:lnTo>
                  <a:lnTo>
                    <a:pt x="26" y="0"/>
                  </a:lnTo>
                  <a:lnTo>
                    <a:pt x="0" y="0"/>
                  </a:lnTo>
                  <a:lnTo>
                    <a:pt x="0" y="0"/>
                  </a:lnTo>
                  <a:lnTo>
                    <a:pt x="0" y="0"/>
                  </a:lnTo>
                  <a:cubicBezTo>
                    <a:pt x="26" y="0"/>
                    <a:pt x="26" y="0"/>
                    <a:pt x="26" y="0"/>
                  </a:cubicBezTo>
                  <a:cubicBezTo>
                    <a:pt x="26" y="0"/>
                    <a:pt x="26" y="0"/>
                    <a:pt x="0" y="0"/>
                  </a:cubicBezTo>
                  <a:lnTo>
                    <a:pt x="26" y="0"/>
                  </a:lnTo>
                </a:path>
              </a:pathLst>
            </a:custGeom>
            <a:solidFill>
              <a:srgbClr val="F0794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66" name="Freeform 37"/>
            <p:cNvSpPr>
              <a:spLocks noChangeArrowheads="1"/>
            </p:cNvSpPr>
            <p:nvPr/>
          </p:nvSpPr>
          <p:spPr bwMode="auto">
            <a:xfrm>
              <a:off x="8645033" y="2794622"/>
              <a:ext cx="859765" cy="1213341"/>
            </a:xfrm>
            <a:custGeom>
              <a:avLst/>
              <a:gdLst>
                <a:gd name="T0" fmla="*/ 1215 w 5018"/>
                <a:gd name="T1" fmla="*/ 2589 h 7080"/>
                <a:gd name="T2" fmla="*/ 819 w 5018"/>
                <a:gd name="T3" fmla="*/ 4411 h 7080"/>
                <a:gd name="T4" fmla="*/ 872 w 5018"/>
                <a:gd name="T5" fmla="*/ 6788 h 7080"/>
                <a:gd name="T6" fmla="*/ 634 w 5018"/>
                <a:gd name="T7" fmla="*/ 6999 h 7080"/>
                <a:gd name="T8" fmla="*/ 872 w 5018"/>
                <a:gd name="T9" fmla="*/ 5547 h 7080"/>
                <a:gd name="T10" fmla="*/ 1320 w 5018"/>
                <a:gd name="T11" fmla="*/ 3064 h 7080"/>
                <a:gd name="T12" fmla="*/ 1268 w 5018"/>
                <a:gd name="T13" fmla="*/ 5837 h 7080"/>
                <a:gd name="T14" fmla="*/ 819 w 5018"/>
                <a:gd name="T15" fmla="*/ 7052 h 7080"/>
                <a:gd name="T16" fmla="*/ 872 w 5018"/>
                <a:gd name="T17" fmla="*/ 7079 h 7080"/>
                <a:gd name="T18" fmla="*/ 1294 w 5018"/>
                <a:gd name="T19" fmla="*/ 5811 h 7080"/>
                <a:gd name="T20" fmla="*/ 1294 w 5018"/>
                <a:gd name="T21" fmla="*/ 2958 h 7080"/>
                <a:gd name="T22" fmla="*/ 1163 w 5018"/>
                <a:gd name="T23" fmla="*/ 2430 h 7080"/>
                <a:gd name="T24" fmla="*/ 1558 w 5018"/>
                <a:gd name="T25" fmla="*/ 448 h 7080"/>
                <a:gd name="T26" fmla="*/ 1875 w 5018"/>
                <a:gd name="T27" fmla="*/ 79 h 7080"/>
                <a:gd name="T28" fmla="*/ 2799 w 5018"/>
                <a:gd name="T29" fmla="*/ 476 h 7080"/>
                <a:gd name="T30" fmla="*/ 1716 w 5018"/>
                <a:gd name="T31" fmla="*/ 687 h 7080"/>
                <a:gd name="T32" fmla="*/ 1954 w 5018"/>
                <a:gd name="T33" fmla="*/ 0 h 7080"/>
                <a:gd name="T34" fmla="*/ 1875 w 5018"/>
                <a:gd name="T35" fmla="*/ 26 h 7080"/>
                <a:gd name="T36" fmla="*/ 1505 w 5018"/>
                <a:gd name="T37" fmla="*/ 422 h 7080"/>
                <a:gd name="T38" fmla="*/ 1004 w 5018"/>
                <a:gd name="T39" fmla="*/ 1321 h 7080"/>
                <a:gd name="T40" fmla="*/ 978 w 5018"/>
                <a:gd name="T41" fmla="*/ 1479 h 7080"/>
                <a:gd name="T42" fmla="*/ 1031 w 5018"/>
                <a:gd name="T43" fmla="*/ 1901 h 7080"/>
                <a:gd name="T44" fmla="*/ 317 w 5018"/>
                <a:gd name="T45" fmla="*/ 3698 h 7080"/>
                <a:gd name="T46" fmla="*/ 132 w 5018"/>
                <a:gd name="T47" fmla="*/ 3671 h 7080"/>
                <a:gd name="T48" fmla="*/ 0 w 5018"/>
                <a:gd name="T49" fmla="*/ 3751 h 7080"/>
                <a:gd name="T50" fmla="*/ 264 w 5018"/>
                <a:gd name="T51" fmla="*/ 3751 h 7080"/>
                <a:gd name="T52" fmla="*/ 529 w 5018"/>
                <a:gd name="T53" fmla="*/ 3671 h 7080"/>
                <a:gd name="T54" fmla="*/ 1109 w 5018"/>
                <a:gd name="T55" fmla="*/ 2456 h 7080"/>
                <a:gd name="T56" fmla="*/ 1215 w 5018"/>
                <a:gd name="T57" fmla="*/ 2535 h 7080"/>
                <a:gd name="T58" fmla="*/ 2482 w 5018"/>
                <a:gd name="T59" fmla="*/ 502 h 7080"/>
                <a:gd name="T60" fmla="*/ 2878 w 5018"/>
                <a:gd name="T61" fmla="*/ 554 h 7080"/>
                <a:gd name="T62" fmla="*/ 2852 w 5018"/>
                <a:gd name="T63" fmla="*/ 634 h 7080"/>
                <a:gd name="T64" fmla="*/ 2878 w 5018"/>
                <a:gd name="T65" fmla="*/ 634 h 7080"/>
                <a:gd name="T66" fmla="*/ 2852 w 5018"/>
                <a:gd name="T67" fmla="*/ 634 h 7080"/>
                <a:gd name="T68" fmla="*/ 2878 w 5018"/>
                <a:gd name="T69" fmla="*/ 660 h 7080"/>
                <a:gd name="T70" fmla="*/ 2878 w 5018"/>
                <a:gd name="T71" fmla="*/ 660 h 7080"/>
                <a:gd name="T72" fmla="*/ 2904 w 5018"/>
                <a:gd name="T73" fmla="*/ 660 h 7080"/>
                <a:gd name="T74" fmla="*/ 3961 w 5018"/>
                <a:gd name="T75" fmla="*/ 898 h 7080"/>
                <a:gd name="T76" fmla="*/ 4172 w 5018"/>
                <a:gd name="T77" fmla="*/ 2192 h 7080"/>
                <a:gd name="T78" fmla="*/ 4120 w 5018"/>
                <a:gd name="T79" fmla="*/ 6207 h 7080"/>
                <a:gd name="T80" fmla="*/ 5017 w 5018"/>
                <a:gd name="T81" fmla="*/ 6604 h 7080"/>
                <a:gd name="T82" fmla="*/ 3750 w 5018"/>
                <a:gd name="T83" fmla="*/ 4517 h 7080"/>
                <a:gd name="T84" fmla="*/ 4622 w 5018"/>
                <a:gd name="T85" fmla="*/ 5097 h 7080"/>
                <a:gd name="T86" fmla="*/ 3777 w 5018"/>
                <a:gd name="T87" fmla="*/ 4437 h 7080"/>
                <a:gd name="T88" fmla="*/ 4146 w 5018"/>
                <a:gd name="T89" fmla="*/ 2615 h 7080"/>
                <a:gd name="T90" fmla="*/ 4278 w 5018"/>
                <a:gd name="T91" fmla="*/ 4173 h 7080"/>
                <a:gd name="T92" fmla="*/ 4305 w 5018"/>
                <a:gd name="T93" fmla="*/ 4120 h 7080"/>
                <a:gd name="T94" fmla="*/ 4199 w 5018"/>
                <a:gd name="T95" fmla="*/ 2615 h 7080"/>
                <a:gd name="T96" fmla="*/ 4014 w 5018"/>
                <a:gd name="T97" fmla="*/ 845 h 7080"/>
                <a:gd name="T98" fmla="*/ 2931 w 5018"/>
                <a:gd name="T99" fmla="*/ 607 h 7080"/>
                <a:gd name="T100" fmla="*/ 3010 w 5018"/>
                <a:gd name="T101" fmla="*/ 396 h 7080"/>
                <a:gd name="T102" fmla="*/ 2958 w 5018"/>
                <a:gd name="T103" fmla="*/ 396 h 7080"/>
                <a:gd name="T104" fmla="*/ 1954 w 5018"/>
                <a:gd name="T105" fmla="*/ 0 h 7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18" h="7080">
                  <a:moveTo>
                    <a:pt x="1215" y="2589"/>
                  </a:moveTo>
                  <a:lnTo>
                    <a:pt x="1215" y="2589"/>
                  </a:lnTo>
                  <a:cubicBezTo>
                    <a:pt x="1215" y="2615"/>
                    <a:pt x="1189" y="2615"/>
                    <a:pt x="1163" y="2641"/>
                  </a:cubicBezTo>
                  <a:cubicBezTo>
                    <a:pt x="1399" y="3328"/>
                    <a:pt x="1242" y="4015"/>
                    <a:pt x="819" y="4411"/>
                  </a:cubicBezTo>
                  <a:cubicBezTo>
                    <a:pt x="581" y="4622"/>
                    <a:pt x="714" y="5071"/>
                    <a:pt x="819" y="5573"/>
                  </a:cubicBezTo>
                  <a:cubicBezTo>
                    <a:pt x="951" y="6048"/>
                    <a:pt x="1057" y="6524"/>
                    <a:pt x="872" y="6788"/>
                  </a:cubicBezTo>
                  <a:cubicBezTo>
                    <a:pt x="819" y="6893"/>
                    <a:pt x="687" y="6947"/>
                    <a:pt x="529" y="6973"/>
                  </a:cubicBezTo>
                  <a:cubicBezTo>
                    <a:pt x="555" y="6973"/>
                    <a:pt x="581" y="6999"/>
                    <a:pt x="634" y="6999"/>
                  </a:cubicBezTo>
                  <a:cubicBezTo>
                    <a:pt x="766" y="6973"/>
                    <a:pt x="872" y="6920"/>
                    <a:pt x="925" y="6815"/>
                  </a:cubicBezTo>
                  <a:cubicBezTo>
                    <a:pt x="1109" y="6550"/>
                    <a:pt x="1004" y="6048"/>
                    <a:pt x="872" y="5547"/>
                  </a:cubicBezTo>
                  <a:cubicBezTo>
                    <a:pt x="766" y="5071"/>
                    <a:pt x="661" y="4648"/>
                    <a:pt x="846" y="4463"/>
                  </a:cubicBezTo>
                  <a:cubicBezTo>
                    <a:pt x="1215" y="4120"/>
                    <a:pt x="1373" y="3618"/>
                    <a:pt x="1320" y="3064"/>
                  </a:cubicBezTo>
                  <a:cubicBezTo>
                    <a:pt x="1505" y="3301"/>
                    <a:pt x="2007" y="4120"/>
                    <a:pt x="1189" y="4886"/>
                  </a:cubicBezTo>
                  <a:cubicBezTo>
                    <a:pt x="925" y="5177"/>
                    <a:pt x="1083" y="5520"/>
                    <a:pt x="1268" y="5837"/>
                  </a:cubicBezTo>
                  <a:cubicBezTo>
                    <a:pt x="1399" y="6101"/>
                    <a:pt x="1531" y="6365"/>
                    <a:pt x="1425" y="6604"/>
                  </a:cubicBezTo>
                  <a:cubicBezTo>
                    <a:pt x="1373" y="6788"/>
                    <a:pt x="1163" y="6920"/>
                    <a:pt x="819" y="7052"/>
                  </a:cubicBezTo>
                  <a:cubicBezTo>
                    <a:pt x="819" y="7079"/>
                    <a:pt x="819" y="7079"/>
                    <a:pt x="819" y="7079"/>
                  </a:cubicBezTo>
                  <a:cubicBezTo>
                    <a:pt x="846" y="7079"/>
                    <a:pt x="846" y="7079"/>
                    <a:pt x="872" y="7079"/>
                  </a:cubicBezTo>
                  <a:cubicBezTo>
                    <a:pt x="1215" y="6973"/>
                    <a:pt x="1399" y="6815"/>
                    <a:pt x="1479" y="6630"/>
                  </a:cubicBezTo>
                  <a:cubicBezTo>
                    <a:pt x="1584" y="6365"/>
                    <a:pt x="1452" y="6075"/>
                    <a:pt x="1294" y="5811"/>
                  </a:cubicBezTo>
                  <a:cubicBezTo>
                    <a:pt x="1136" y="5494"/>
                    <a:pt x="978" y="5177"/>
                    <a:pt x="1242" y="4939"/>
                  </a:cubicBezTo>
                  <a:cubicBezTo>
                    <a:pt x="2192" y="4041"/>
                    <a:pt x="1373" y="3037"/>
                    <a:pt x="1294" y="2958"/>
                  </a:cubicBezTo>
                  <a:cubicBezTo>
                    <a:pt x="1294" y="2852"/>
                    <a:pt x="1268" y="2720"/>
                    <a:pt x="1215" y="2589"/>
                  </a:cubicBezTo>
                  <a:lnTo>
                    <a:pt x="1163" y="2430"/>
                  </a:lnTo>
                  <a:lnTo>
                    <a:pt x="1163" y="2430"/>
                  </a:lnTo>
                  <a:cubicBezTo>
                    <a:pt x="872" y="1690"/>
                    <a:pt x="1558" y="476"/>
                    <a:pt x="1558" y="448"/>
                  </a:cubicBezTo>
                  <a:cubicBezTo>
                    <a:pt x="1584" y="370"/>
                    <a:pt x="1637" y="290"/>
                    <a:pt x="1690" y="211"/>
                  </a:cubicBezTo>
                  <a:cubicBezTo>
                    <a:pt x="1716" y="132"/>
                    <a:pt x="1796" y="79"/>
                    <a:pt x="1875" y="79"/>
                  </a:cubicBezTo>
                  <a:cubicBezTo>
                    <a:pt x="1901" y="79"/>
                    <a:pt x="1927" y="53"/>
                    <a:pt x="1954" y="53"/>
                  </a:cubicBezTo>
                  <a:cubicBezTo>
                    <a:pt x="2218" y="53"/>
                    <a:pt x="2615" y="343"/>
                    <a:pt x="2799" y="476"/>
                  </a:cubicBezTo>
                  <a:cubicBezTo>
                    <a:pt x="2720" y="476"/>
                    <a:pt x="2615" y="448"/>
                    <a:pt x="2482" y="448"/>
                  </a:cubicBezTo>
                  <a:cubicBezTo>
                    <a:pt x="2244" y="448"/>
                    <a:pt x="1954" y="502"/>
                    <a:pt x="1716" y="687"/>
                  </a:cubicBezTo>
                  <a:cubicBezTo>
                    <a:pt x="1584" y="792"/>
                    <a:pt x="1242" y="1453"/>
                    <a:pt x="1163" y="2430"/>
                  </a:cubicBezTo>
                  <a:lnTo>
                    <a:pt x="1954" y="0"/>
                  </a:lnTo>
                  <a:lnTo>
                    <a:pt x="1954" y="0"/>
                  </a:lnTo>
                  <a:cubicBezTo>
                    <a:pt x="1927" y="0"/>
                    <a:pt x="1901" y="0"/>
                    <a:pt x="1875" y="26"/>
                  </a:cubicBezTo>
                  <a:cubicBezTo>
                    <a:pt x="1769" y="26"/>
                    <a:pt x="1690" y="105"/>
                    <a:pt x="1637" y="185"/>
                  </a:cubicBezTo>
                  <a:cubicBezTo>
                    <a:pt x="1584" y="290"/>
                    <a:pt x="1558" y="370"/>
                    <a:pt x="1505" y="422"/>
                  </a:cubicBezTo>
                  <a:cubicBezTo>
                    <a:pt x="1505" y="448"/>
                    <a:pt x="1505" y="448"/>
                    <a:pt x="1505" y="448"/>
                  </a:cubicBezTo>
                  <a:cubicBezTo>
                    <a:pt x="1294" y="845"/>
                    <a:pt x="1136" y="1109"/>
                    <a:pt x="1004" y="1321"/>
                  </a:cubicBezTo>
                  <a:cubicBezTo>
                    <a:pt x="1004" y="1373"/>
                    <a:pt x="1004" y="1399"/>
                    <a:pt x="978" y="1453"/>
                  </a:cubicBezTo>
                  <a:lnTo>
                    <a:pt x="978" y="1479"/>
                  </a:lnTo>
                  <a:cubicBezTo>
                    <a:pt x="1031" y="1373"/>
                    <a:pt x="1136" y="1241"/>
                    <a:pt x="1242" y="1056"/>
                  </a:cubicBezTo>
                  <a:cubicBezTo>
                    <a:pt x="1136" y="1294"/>
                    <a:pt x="1057" y="1611"/>
                    <a:pt x="1031" y="1901"/>
                  </a:cubicBezTo>
                  <a:cubicBezTo>
                    <a:pt x="1004" y="2113"/>
                    <a:pt x="872" y="3328"/>
                    <a:pt x="475" y="3645"/>
                  </a:cubicBezTo>
                  <a:cubicBezTo>
                    <a:pt x="423" y="3671"/>
                    <a:pt x="370" y="3698"/>
                    <a:pt x="317" y="3698"/>
                  </a:cubicBezTo>
                  <a:lnTo>
                    <a:pt x="291" y="3698"/>
                  </a:lnTo>
                  <a:cubicBezTo>
                    <a:pt x="238" y="3671"/>
                    <a:pt x="186" y="3671"/>
                    <a:pt x="132" y="3671"/>
                  </a:cubicBezTo>
                  <a:cubicBezTo>
                    <a:pt x="106" y="3671"/>
                    <a:pt x="53" y="3671"/>
                    <a:pt x="27" y="3698"/>
                  </a:cubicBezTo>
                  <a:cubicBezTo>
                    <a:pt x="0" y="3698"/>
                    <a:pt x="0" y="3724"/>
                    <a:pt x="0" y="3751"/>
                  </a:cubicBezTo>
                  <a:cubicBezTo>
                    <a:pt x="53" y="3751"/>
                    <a:pt x="80" y="3724"/>
                    <a:pt x="132" y="3724"/>
                  </a:cubicBezTo>
                  <a:cubicBezTo>
                    <a:pt x="186" y="3724"/>
                    <a:pt x="238" y="3724"/>
                    <a:pt x="264" y="3751"/>
                  </a:cubicBezTo>
                  <a:cubicBezTo>
                    <a:pt x="291" y="3751"/>
                    <a:pt x="317" y="3751"/>
                    <a:pt x="317" y="3751"/>
                  </a:cubicBezTo>
                  <a:cubicBezTo>
                    <a:pt x="397" y="3751"/>
                    <a:pt x="449" y="3724"/>
                    <a:pt x="529" y="3671"/>
                  </a:cubicBezTo>
                  <a:cubicBezTo>
                    <a:pt x="819" y="3434"/>
                    <a:pt x="978" y="2667"/>
                    <a:pt x="1057" y="2218"/>
                  </a:cubicBezTo>
                  <a:cubicBezTo>
                    <a:pt x="1057" y="2298"/>
                    <a:pt x="1083" y="2377"/>
                    <a:pt x="1109" y="2456"/>
                  </a:cubicBezTo>
                  <a:cubicBezTo>
                    <a:pt x="1136" y="2509"/>
                    <a:pt x="1136" y="2535"/>
                    <a:pt x="1163" y="2589"/>
                  </a:cubicBezTo>
                  <a:cubicBezTo>
                    <a:pt x="1189" y="2562"/>
                    <a:pt x="1189" y="2562"/>
                    <a:pt x="1215" y="2535"/>
                  </a:cubicBezTo>
                  <a:cubicBezTo>
                    <a:pt x="1268" y="1453"/>
                    <a:pt x="1637" y="819"/>
                    <a:pt x="1742" y="739"/>
                  </a:cubicBezTo>
                  <a:cubicBezTo>
                    <a:pt x="1981" y="554"/>
                    <a:pt x="2271" y="502"/>
                    <a:pt x="2482" y="502"/>
                  </a:cubicBezTo>
                  <a:cubicBezTo>
                    <a:pt x="2720" y="502"/>
                    <a:pt x="2878" y="554"/>
                    <a:pt x="2878" y="554"/>
                  </a:cubicBezTo>
                  <a:lnTo>
                    <a:pt x="2878" y="554"/>
                  </a:lnTo>
                  <a:lnTo>
                    <a:pt x="2878" y="554"/>
                  </a:lnTo>
                  <a:cubicBezTo>
                    <a:pt x="2852" y="634"/>
                    <a:pt x="2852" y="634"/>
                    <a:pt x="2852" y="634"/>
                  </a:cubicBezTo>
                  <a:lnTo>
                    <a:pt x="2852" y="634"/>
                  </a:lnTo>
                  <a:cubicBezTo>
                    <a:pt x="2878" y="634"/>
                    <a:pt x="2878" y="634"/>
                    <a:pt x="2878" y="634"/>
                  </a:cubicBezTo>
                  <a:cubicBezTo>
                    <a:pt x="2878" y="634"/>
                    <a:pt x="2878" y="634"/>
                    <a:pt x="2852" y="634"/>
                  </a:cubicBezTo>
                  <a:lnTo>
                    <a:pt x="2852" y="634"/>
                  </a:lnTo>
                  <a:cubicBezTo>
                    <a:pt x="2852" y="660"/>
                    <a:pt x="2852" y="660"/>
                    <a:pt x="2852" y="660"/>
                  </a:cubicBezTo>
                  <a:cubicBezTo>
                    <a:pt x="2878" y="660"/>
                    <a:pt x="2878" y="660"/>
                    <a:pt x="2878" y="660"/>
                  </a:cubicBezTo>
                  <a:lnTo>
                    <a:pt x="2878" y="660"/>
                  </a:lnTo>
                  <a:lnTo>
                    <a:pt x="2878" y="660"/>
                  </a:lnTo>
                  <a:lnTo>
                    <a:pt x="2904" y="660"/>
                  </a:lnTo>
                  <a:lnTo>
                    <a:pt x="2904" y="660"/>
                  </a:lnTo>
                  <a:cubicBezTo>
                    <a:pt x="2931" y="660"/>
                    <a:pt x="3010" y="660"/>
                    <a:pt x="3142" y="660"/>
                  </a:cubicBezTo>
                  <a:cubicBezTo>
                    <a:pt x="3380" y="660"/>
                    <a:pt x="3750" y="687"/>
                    <a:pt x="3961" y="898"/>
                  </a:cubicBezTo>
                  <a:cubicBezTo>
                    <a:pt x="4120" y="1030"/>
                    <a:pt x="4199" y="1188"/>
                    <a:pt x="4199" y="1426"/>
                  </a:cubicBezTo>
                  <a:cubicBezTo>
                    <a:pt x="4199" y="1690"/>
                    <a:pt x="4199" y="1955"/>
                    <a:pt x="4172" y="2192"/>
                  </a:cubicBezTo>
                  <a:cubicBezTo>
                    <a:pt x="4120" y="2298"/>
                    <a:pt x="3460" y="3803"/>
                    <a:pt x="3697" y="4437"/>
                  </a:cubicBezTo>
                  <a:cubicBezTo>
                    <a:pt x="3671" y="4543"/>
                    <a:pt x="3327" y="5599"/>
                    <a:pt x="4120" y="6207"/>
                  </a:cubicBezTo>
                  <a:cubicBezTo>
                    <a:pt x="4411" y="6445"/>
                    <a:pt x="4728" y="6576"/>
                    <a:pt x="4991" y="6656"/>
                  </a:cubicBezTo>
                  <a:cubicBezTo>
                    <a:pt x="4991" y="6630"/>
                    <a:pt x="5017" y="6630"/>
                    <a:pt x="5017" y="6604"/>
                  </a:cubicBezTo>
                  <a:cubicBezTo>
                    <a:pt x="4754" y="6524"/>
                    <a:pt x="4463" y="6392"/>
                    <a:pt x="4146" y="6154"/>
                  </a:cubicBezTo>
                  <a:cubicBezTo>
                    <a:pt x="3460" y="5626"/>
                    <a:pt x="3671" y="4754"/>
                    <a:pt x="3750" y="4517"/>
                  </a:cubicBezTo>
                  <a:cubicBezTo>
                    <a:pt x="3909" y="4834"/>
                    <a:pt x="4305" y="5019"/>
                    <a:pt x="4674" y="5124"/>
                  </a:cubicBezTo>
                  <a:cubicBezTo>
                    <a:pt x="4648" y="5124"/>
                    <a:pt x="4622" y="5097"/>
                    <a:pt x="4622" y="5097"/>
                  </a:cubicBezTo>
                  <a:cubicBezTo>
                    <a:pt x="4595" y="5071"/>
                    <a:pt x="4569" y="5045"/>
                    <a:pt x="4569" y="5045"/>
                  </a:cubicBezTo>
                  <a:cubicBezTo>
                    <a:pt x="4225" y="4913"/>
                    <a:pt x="3881" y="4728"/>
                    <a:pt x="3777" y="4437"/>
                  </a:cubicBezTo>
                  <a:cubicBezTo>
                    <a:pt x="3565" y="3935"/>
                    <a:pt x="3988" y="2773"/>
                    <a:pt x="4172" y="2377"/>
                  </a:cubicBezTo>
                  <a:cubicBezTo>
                    <a:pt x="4146" y="2456"/>
                    <a:pt x="4146" y="2535"/>
                    <a:pt x="4146" y="2615"/>
                  </a:cubicBezTo>
                  <a:cubicBezTo>
                    <a:pt x="4094" y="3064"/>
                    <a:pt x="4067" y="3460"/>
                    <a:pt x="4146" y="3777"/>
                  </a:cubicBezTo>
                  <a:cubicBezTo>
                    <a:pt x="4172" y="3962"/>
                    <a:pt x="4225" y="4094"/>
                    <a:pt x="4278" y="4173"/>
                  </a:cubicBezTo>
                  <a:lnTo>
                    <a:pt x="4278" y="4173"/>
                  </a:lnTo>
                  <a:cubicBezTo>
                    <a:pt x="4278" y="4146"/>
                    <a:pt x="4305" y="4146"/>
                    <a:pt x="4305" y="4120"/>
                  </a:cubicBezTo>
                  <a:cubicBezTo>
                    <a:pt x="4252" y="4041"/>
                    <a:pt x="4225" y="3909"/>
                    <a:pt x="4199" y="3751"/>
                  </a:cubicBezTo>
                  <a:cubicBezTo>
                    <a:pt x="4120" y="3460"/>
                    <a:pt x="4146" y="3064"/>
                    <a:pt x="4199" y="2615"/>
                  </a:cubicBezTo>
                  <a:cubicBezTo>
                    <a:pt x="4225" y="2272"/>
                    <a:pt x="4252" y="1875"/>
                    <a:pt x="4252" y="1426"/>
                  </a:cubicBezTo>
                  <a:cubicBezTo>
                    <a:pt x="4252" y="1188"/>
                    <a:pt x="4172" y="977"/>
                    <a:pt x="4014" y="845"/>
                  </a:cubicBezTo>
                  <a:cubicBezTo>
                    <a:pt x="3750" y="634"/>
                    <a:pt x="3406" y="607"/>
                    <a:pt x="3142" y="607"/>
                  </a:cubicBezTo>
                  <a:cubicBezTo>
                    <a:pt x="3063" y="607"/>
                    <a:pt x="2984" y="607"/>
                    <a:pt x="2931" y="607"/>
                  </a:cubicBezTo>
                  <a:cubicBezTo>
                    <a:pt x="3037" y="396"/>
                    <a:pt x="3037" y="396"/>
                    <a:pt x="3037" y="396"/>
                  </a:cubicBezTo>
                  <a:cubicBezTo>
                    <a:pt x="3010" y="396"/>
                    <a:pt x="3010" y="396"/>
                    <a:pt x="3010" y="396"/>
                  </a:cubicBezTo>
                  <a:cubicBezTo>
                    <a:pt x="3010" y="422"/>
                    <a:pt x="3010" y="422"/>
                    <a:pt x="2984" y="422"/>
                  </a:cubicBezTo>
                  <a:cubicBezTo>
                    <a:pt x="2984" y="396"/>
                    <a:pt x="2984" y="396"/>
                    <a:pt x="2958" y="396"/>
                  </a:cubicBezTo>
                  <a:cubicBezTo>
                    <a:pt x="2904" y="502"/>
                    <a:pt x="2904" y="502"/>
                    <a:pt x="2904" y="502"/>
                  </a:cubicBezTo>
                  <a:cubicBezTo>
                    <a:pt x="2799" y="396"/>
                    <a:pt x="2298" y="0"/>
                    <a:pt x="1954" y="0"/>
                  </a:cubicBezTo>
                  <a:lnTo>
                    <a:pt x="1215" y="2589"/>
                  </a:lnTo>
                </a:path>
              </a:pathLst>
            </a:custGeom>
            <a:solidFill>
              <a:srgbClr val="CE6A00">
                <a:alpha val="38000"/>
              </a:srgb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67" name="Freeform 38"/>
            <p:cNvSpPr>
              <a:spLocks noChangeArrowheads="1"/>
            </p:cNvSpPr>
            <p:nvPr/>
          </p:nvSpPr>
          <p:spPr bwMode="auto">
            <a:xfrm>
              <a:off x="8844485" y="2902660"/>
              <a:ext cx="293891" cy="343755"/>
            </a:xfrm>
            <a:custGeom>
              <a:avLst/>
              <a:gdLst>
                <a:gd name="T0" fmla="*/ 52 w 1716"/>
                <a:gd name="T1" fmla="*/ 1901 h 2008"/>
                <a:gd name="T2" fmla="*/ 52 w 1716"/>
                <a:gd name="T3" fmla="*/ 1901 h 2008"/>
                <a:gd name="T4" fmla="*/ 0 w 1716"/>
                <a:gd name="T5" fmla="*/ 1955 h 2008"/>
                <a:gd name="T6" fmla="*/ 0 w 1716"/>
                <a:gd name="T7" fmla="*/ 2007 h 2008"/>
                <a:gd name="T8" fmla="*/ 52 w 1716"/>
                <a:gd name="T9" fmla="*/ 1955 h 2008"/>
                <a:gd name="T10" fmla="*/ 52 w 1716"/>
                <a:gd name="T11" fmla="*/ 1928 h 2008"/>
                <a:gd name="T12" fmla="*/ 52 w 1716"/>
                <a:gd name="T13" fmla="*/ 1901 h 2008"/>
                <a:gd name="T14" fmla="*/ 1689 w 1716"/>
                <a:gd name="T15" fmla="*/ 0 h 2008"/>
                <a:gd name="T16" fmla="*/ 1689 w 1716"/>
                <a:gd name="T17" fmla="*/ 0 h 2008"/>
                <a:gd name="T18" fmla="*/ 1715 w 1716"/>
                <a:gd name="T19" fmla="*/ 0 h 2008"/>
                <a:gd name="T20" fmla="*/ 1689 w 1716"/>
                <a:gd name="T21" fmla="*/ 0 h 2008"/>
                <a:gd name="T22" fmla="*/ 1689 w 1716"/>
                <a:gd name="T23" fmla="*/ 0 h 2008"/>
                <a:gd name="T24" fmla="*/ 1689 w 1716"/>
                <a:gd name="T25" fmla="*/ 0 h 2008"/>
                <a:gd name="T26" fmla="*/ 1689 w 1716"/>
                <a:gd name="T27" fmla="*/ 0 h 2008"/>
                <a:gd name="T28" fmla="*/ 1689 w 1716"/>
                <a:gd name="T29" fmla="*/ 0 h 2008"/>
                <a:gd name="T30" fmla="*/ 1689 w 1716"/>
                <a:gd name="T31" fmla="*/ 0 h 2008"/>
                <a:gd name="T32" fmla="*/ 52 w 1716"/>
                <a:gd name="T33" fmla="*/ 1901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6" h="2008">
                  <a:moveTo>
                    <a:pt x="52" y="1901"/>
                  </a:moveTo>
                  <a:lnTo>
                    <a:pt x="52" y="1901"/>
                  </a:lnTo>
                  <a:cubicBezTo>
                    <a:pt x="26" y="1928"/>
                    <a:pt x="26" y="1928"/>
                    <a:pt x="0" y="1955"/>
                  </a:cubicBezTo>
                  <a:cubicBezTo>
                    <a:pt x="0" y="1981"/>
                    <a:pt x="0" y="1981"/>
                    <a:pt x="0" y="2007"/>
                  </a:cubicBezTo>
                  <a:cubicBezTo>
                    <a:pt x="26" y="1981"/>
                    <a:pt x="52" y="1981"/>
                    <a:pt x="52" y="1955"/>
                  </a:cubicBezTo>
                  <a:lnTo>
                    <a:pt x="52" y="1928"/>
                  </a:lnTo>
                  <a:lnTo>
                    <a:pt x="52" y="1901"/>
                  </a:lnTo>
                  <a:lnTo>
                    <a:pt x="1689" y="0"/>
                  </a:lnTo>
                  <a:lnTo>
                    <a:pt x="1689" y="0"/>
                  </a:lnTo>
                  <a:cubicBezTo>
                    <a:pt x="1715" y="0"/>
                    <a:pt x="1715" y="0"/>
                    <a:pt x="1715" y="0"/>
                  </a:cubicBezTo>
                  <a:cubicBezTo>
                    <a:pt x="1715" y="0"/>
                    <a:pt x="1715" y="0"/>
                    <a:pt x="1689" y="0"/>
                  </a:cubicBezTo>
                  <a:lnTo>
                    <a:pt x="1689" y="0"/>
                  </a:lnTo>
                  <a:lnTo>
                    <a:pt x="1689" y="0"/>
                  </a:lnTo>
                  <a:lnTo>
                    <a:pt x="1689" y="0"/>
                  </a:lnTo>
                  <a:lnTo>
                    <a:pt x="1689" y="0"/>
                  </a:lnTo>
                  <a:lnTo>
                    <a:pt x="1689" y="0"/>
                  </a:lnTo>
                  <a:lnTo>
                    <a:pt x="52" y="1901"/>
                  </a:lnTo>
                </a:path>
              </a:pathLst>
            </a:custGeom>
            <a:solidFill>
              <a:srgbClr val="79352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68" name="Freeform 39"/>
            <p:cNvSpPr>
              <a:spLocks noChangeArrowheads="1"/>
            </p:cNvSpPr>
            <p:nvPr/>
          </p:nvSpPr>
          <p:spPr bwMode="auto">
            <a:xfrm>
              <a:off x="8781022" y="4147732"/>
              <a:ext cx="516010" cy="226652"/>
            </a:xfrm>
            <a:custGeom>
              <a:avLst/>
              <a:gdLst>
                <a:gd name="T0" fmla="*/ 2746 w 3012"/>
                <a:gd name="T1" fmla="*/ 211 h 1321"/>
                <a:gd name="T2" fmla="*/ 2746 w 3012"/>
                <a:gd name="T3" fmla="*/ 211 h 1321"/>
                <a:gd name="T4" fmla="*/ 1637 w 3012"/>
                <a:gd name="T5" fmla="*/ 396 h 1321"/>
                <a:gd name="T6" fmla="*/ 0 w 3012"/>
                <a:gd name="T7" fmla="*/ 528 h 1321"/>
                <a:gd name="T8" fmla="*/ 0 w 3012"/>
                <a:gd name="T9" fmla="*/ 660 h 1321"/>
                <a:gd name="T10" fmla="*/ 3011 w 3012"/>
                <a:gd name="T11" fmla="*/ 871 h 1321"/>
                <a:gd name="T12" fmla="*/ 2746 w 3012"/>
                <a:gd name="T13" fmla="*/ 211 h 1321"/>
              </a:gdLst>
              <a:ahLst/>
              <a:cxnLst>
                <a:cxn ang="0">
                  <a:pos x="T0" y="T1"/>
                </a:cxn>
                <a:cxn ang="0">
                  <a:pos x="T2" y="T3"/>
                </a:cxn>
                <a:cxn ang="0">
                  <a:pos x="T4" y="T5"/>
                </a:cxn>
                <a:cxn ang="0">
                  <a:pos x="T6" y="T7"/>
                </a:cxn>
                <a:cxn ang="0">
                  <a:pos x="T8" y="T9"/>
                </a:cxn>
                <a:cxn ang="0">
                  <a:pos x="T10" y="T11"/>
                </a:cxn>
                <a:cxn ang="0">
                  <a:pos x="T12" y="T13"/>
                </a:cxn>
              </a:cxnLst>
              <a:rect l="0" t="0" r="r" b="b"/>
              <a:pathLst>
                <a:path w="3012" h="1321">
                  <a:moveTo>
                    <a:pt x="2746" y="211"/>
                  </a:moveTo>
                  <a:lnTo>
                    <a:pt x="2746" y="211"/>
                  </a:lnTo>
                  <a:cubicBezTo>
                    <a:pt x="2746" y="211"/>
                    <a:pt x="2112" y="0"/>
                    <a:pt x="1637" y="396"/>
                  </a:cubicBezTo>
                  <a:cubicBezTo>
                    <a:pt x="1135" y="792"/>
                    <a:pt x="0" y="528"/>
                    <a:pt x="0" y="528"/>
                  </a:cubicBezTo>
                  <a:cubicBezTo>
                    <a:pt x="0" y="660"/>
                    <a:pt x="0" y="660"/>
                    <a:pt x="0" y="660"/>
                  </a:cubicBezTo>
                  <a:cubicBezTo>
                    <a:pt x="0" y="660"/>
                    <a:pt x="1954" y="1320"/>
                    <a:pt x="3011" y="871"/>
                  </a:cubicBezTo>
                  <a:cubicBezTo>
                    <a:pt x="2958" y="448"/>
                    <a:pt x="2746" y="211"/>
                    <a:pt x="2746" y="211"/>
                  </a:cubicBezTo>
                </a:path>
              </a:pathLst>
            </a:custGeom>
            <a:solidFill>
              <a:schemeClr val="bg1">
                <a:lumMod val="60000"/>
                <a:lumOff val="4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69" name="Rounded Rectangle 668"/>
            <p:cNvSpPr/>
            <p:nvPr/>
          </p:nvSpPr>
          <p:spPr>
            <a:xfrm>
              <a:off x="8232985" y="3766957"/>
              <a:ext cx="660712" cy="436571"/>
            </a:xfrm>
            <a:prstGeom prst="roundRect">
              <a:avLst>
                <a:gd name="adj" fmla="val 8175"/>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670" name="Group 669"/>
            <p:cNvGrpSpPr/>
            <p:nvPr/>
          </p:nvGrpSpPr>
          <p:grpSpPr>
            <a:xfrm>
              <a:off x="8518862" y="3744292"/>
              <a:ext cx="108793" cy="31731"/>
              <a:chOff x="8518862" y="3744292"/>
              <a:chExt cx="108793" cy="31731"/>
            </a:xfrm>
          </p:grpSpPr>
          <p:sp>
            <p:nvSpPr>
              <p:cNvPr id="678" name="Freeform 41"/>
              <p:cNvSpPr>
                <a:spLocks noChangeArrowheads="1"/>
              </p:cNvSpPr>
              <p:nvPr/>
            </p:nvSpPr>
            <p:spPr bwMode="auto">
              <a:xfrm>
                <a:off x="8604990" y="3744292"/>
                <a:ext cx="22665" cy="22665"/>
              </a:xfrm>
              <a:custGeom>
                <a:avLst/>
                <a:gdLst>
                  <a:gd name="T0" fmla="*/ 132 w 133"/>
                  <a:gd name="T1" fmla="*/ 26 h 133"/>
                  <a:gd name="T2" fmla="*/ 132 w 133"/>
                  <a:gd name="T3" fmla="*/ 26 h 133"/>
                  <a:gd name="T4" fmla="*/ 79 w 133"/>
                  <a:gd name="T5" fmla="*/ 132 h 133"/>
                  <a:gd name="T6" fmla="*/ 0 w 133"/>
                  <a:gd name="T7" fmla="*/ 26 h 133"/>
                  <a:gd name="T8" fmla="*/ 79 w 133"/>
                  <a:gd name="T9" fmla="*/ 0 h 133"/>
                  <a:gd name="T10" fmla="*/ 132 w 133"/>
                  <a:gd name="T11" fmla="*/ 26 h 133"/>
                </a:gdLst>
                <a:ahLst/>
                <a:cxnLst>
                  <a:cxn ang="0">
                    <a:pos x="T0" y="T1"/>
                  </a:cxn>
                  <a:cxn ang="0">
                    <a:pos x="T2" y="T3"/>
                  </a:cxn>
                  <a:cxn ang="0">
                    <a:pos x="T4" y="T5"/>
                  </a:cxn>
                  <a:cxn ang="0">
                    <a:pos x="T6" y="T7"/>
                  </a:cxn>
                  <a:cxn ang="0">
                    <a:pos x="T8" y="T9"/>
                  </a:cxn>
                  <a:cxn ang="0">
                    <a:pos x="T10" y="T11"/>
                  </a:cxn>
                </a:cxnLst>
                <a:rect l="0" t="0" r="r" b="b"/>
                <a:pathLst>
                  <a:path w="133" h="133">
                    <a:moveTo>
                      <a:pt x="132" y="26"/>
                    </a:moveTo>
                    <a:lnTo>
                      <a:pt x="132" y="26"/>
                    </a:lnTo>
                    <a:cubicBezTo>
                      <a:pt x="132" y="26"/>
                      <a:pt x="132" y="132"/>
                      <a:pt x="79" y="132"/>
                    </a:cubicBezTo>
                    <a:cubicBezTo>
                      <a:pt x="0" y="132"/>
                      <a:pt x="0" y="26"/>
                      <a:pt x="0" y="26"/>
                    </a:cubicBezTo>
                    <a:cubicBezTo>
                      <a:pt x="0" y="26"/>
                      <a:pt x="26" y="0"/>
                      <a:pt x="79" y="0"/>
                    </a:cubicBezTo>
                    <a:cubicBezTo>
                      <a:pt x="132" y="26"/>
                      <a:pt x="132" y="26"/>
                      <a:pt x="132" y="26"/>
                    </a:cubicBez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79" name="Freeform 42"/>
              <p:cNvSpPr>
                <a:spLocks noChangeArrowheads="1"/>
              </p:cNvSpPr>
              <p:nvPr/>
            </p:nvSpPr>
            <p:spPr bwMode="auto">
              <a:xfrm>
                <a:off x="8577791" y="3744292"/>
                <a:ext cx="27198" cy="31731"/>
              </a:xfrm>
              <a:custGeom>
                <a:avLst/>
                <a:gdLst>
                  <a:gd name="T0" fmla="*/ 159 w 160"/>
                  <a:gd name="T1" fmla="*/ 26 h 185"/>
                  <a:gd name="T2" fmla="*/ 159 w 160"/>
                  <a:gd name="T3" fmla="*/ 26 h 185"/>
                  <a:gd name="T4" fmla="*/ 80 w 160"/>
                  <a:gd name="T5" fmla="*/ 184 h 185"/>
                  <a:gd name="T6" fmla="*/ 0 w 160"/>
                  <a:gd name="T7" fmla="*/ 26 h 185"/>
                  <a:gd name="T8" fmla="*/ 80 w 160"/>
                  <a:gd name="T9" fmla="*/ 0 h 185"/>
                  <a:gd name="T10" fmla="*/ 159 w 160"/>
                  <a:gd name="T11" fmla="*/ 26 h 185"/>
                </a:gdLst>
                <a:ahLst/>
                <a:cxnLst>
                  <a:cxn ang="0">
                    <a:pos x="T0" y="T1"/>
                  </a:cxn>
                  <a:cxn ang="0">
                    <a:pos x="T2" y="T3"/>
                  </a:cxn>
                  <a:cxn ang="0">
                    <a:pos x="T4" y="T5"/>
                  </a:cxn>
                  <a:cxn ang="0">
                    <a:pos x="T6" y="T7"/>
                  </a:cxn>
                  <a:cxn ang="0">
                    <a:pos x="T8" y="T9"/>
                  </a:cxn>
                  <a:cxn ang="0">
                    <a:pos x="T10" y="T11"/>
                  </a:cxn>
                </a:cxnLst>
                <a:rect l="0" t="0" r="r" b="b"/>
                <a:pathLst>
                  <a:path w="160" h="185">
                    <a:moveTo>
                      <a:pt x="159" y="26"/>
                    </a:moveTo>
                    <a:lnTo>
                      <a:pt x="159" y="26"/>
                    </a:lnTo>
                    <a:cubicBezTo>
                      <a:pt x="159" y="26"/>
                      <a:pt x="159" y="184"/>
                      <a:pt x="80" y="184"/>
                    </a:cubicBezTo>
                    <a:cubicBezTo>
                      <a:pt x="0" y="184"/>
                      <a:pt x="0" y="26"/>
                      <a:pt x="0" y="26"/>
                    </a:cubicBezTo>
                    <a:cubicBezTo>
                      <a:pt x="0" y="26"/>
                      <a:pt x="26" y="0"/>
                      <a:pt x="80" y="0"/>
                    </a:cubicBezTo>
                    <a:cubicBezTo>
                      <a:pt x="132" y="0"/>
                      <a:pt x="159" y="26"/>
                      <a:pt x="159" y="26"/>
                    </a:cubicBez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80" name="Freeform 43"/>
              <p:cNvSpPr>
                <a:spLocks noChangeArrowheads="1"/>
              </p:cNvSpPr>
              <p:nvPr/>
            </p:nvSpPr>
            <p:spPr bwMode="auto">
              <a:xfrm>
                <a:off x="8550593" y="3744292"/>
                <a:ext cx="27198" cy="22665"/>
              </a:xfrm>
              <a:custGeom>
                <a:avLst/>
                <a:gdLst>
                  <a:gd name="T0" fmla="*/ 158 w 159"/>
                  <a:gd name="T1" fmla="*/ 26 h 133"/>
                  <a:gd name="T2" fmla="*/ 158 w 159"/>
                  <a:gd name="T3" fmla="*/ 26 h 133"/>
                  <a:gd name="T4" fmla="*/ 79 w 159"/>
                  <a:gd name="T5" fmla="*/ 132 h 133"/>
                  <a:gd name="T6" fmla="*/ 0 w 159"/>
                  <a:gd name="T7" fmla="*/ 26 h 133"/>
                  <a:gd name="T8" fmla="*/ 79 w 159"/>
                  <a:gd name="T9" fmla="*/ 0 h 133"/>
                  <a:gd name="T10" fmla="*/ 158 w 159"/>
                  <a:gd name="T11" fmla="*/ 26 h 133"/>
                </a:gdLst>
                <a:ahLst/>
                <a:cxnLst>
                  <a:cxn ang="0">
                    <a:pos x="T0" y="T1"/>
                  </a:cxn>
                  <a:cxn ang="0">
                    <a:pos x="T2" y="T3"/>
                  </a:cxn>
                  <a:cxn ang="0">
                    <a:pos x="T4" y="T5"/>
                  </a:cxn>
                  <a:cxn ang="0">
                    <a:pos x="T6" y="T7"/>
                  </a:cxn>
                  <a:cxn ang="0">
                    <a:pos x="T8" y="T9"/>
                  </a:cxn>
                  <a:cxn ang="0">
                    <a:pos x="T10" y="T11"/>
                  </a:cxn>
                </a:cxnLst>
                <a:rect l="0" t="0" r="r" b="b"/>
                <a:pathLst>
                  <a:path w="159" h="133">
                    <a:moveTo>
                      <a:pt x="158" y="26"/>
                    </a:moveTo>
                    <a:lnTo>
                      <a:pt x="158" y="26"/>
                    </a:lnTo>
                    <a:cubicBezTo>
                      <a:pt x="158" y="26"/>
                      <a:pt x="158" y="132"/>
                      <a:pt x="79" y="132"/>
                    </a:cubicBezTo>
                    <a:cubicBezTo>
                      <a:pt x="0" y="132"/>
                      <a:pt x="0" y="26"/>
                      <a:pt x="0" y="26"/>
                    </a:cubicBezTo>
                    <a:cubicBezTo>
                      <a:pt x="0" y="26"/>
                      <a:pt x="0" y="0"/>
                      <a:pt x="79" y="0"/>
                    </a:cubicBezTo>
                    <a:cubicBezTo>
                      <a:pt x="132" y="0"/>
                      <a:pt x="158" y="26"/>
                      <a:pt x="158" y="26"/>
                    </a:cubicBez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81" name="Freeform 44"/>
              <p:cNvSpPr>
                <a:spLocks noChangeArrowheads="1"/>
              </p:cNvSpPr>
              <p:nvPr/>
            </p:nvSpPr>
            <p:spPr bwMode="auto">
              <a:xfrm>
                <a:off x="8518862" y="3744292"/>
                <a:ext cx="31731" cy="22665"/>
              </a:xfrm>
              <a:custGeom>
                <a:avLst/>
                <a:gdLst>
                  <a:gd name="T0" fmla="*/ 185 w 186"/>
                  <a:gd name="T1" fmla="*/ 26 h 133"/>
                  <a:gd name="T2" fmla="*/ 185 w 186"/>
                  <a:gd name="T3" fmla="*/ 26 h 133"/>
                  <a:gd name="T4" fmla="*/ 79 w 186"/>
                  <a:gd name="T5" fmla="*/ 132 h 133"/>
                  <a:gd name="T6" fmla="*/ 26 w 186"/>
                  <a:gd name="T7" fmla="*/ 26 h 133"/>
                  <a:gd name="T8" fmla="*/ 106 w 186"/>
                  <a:gd name="T9" fmla="*/ 0 h 133"/>
                  <a:gd name="T10" fmla="*/ 185 w 186"/>
                  <a:gd name="T11" fmla="*/ 26 h 133"/>
                </a:gdLst>
                <a:ahLst/>
                <a:cxnLst>
                  <a:cxn ang="0">
                    <a:pos x="T0" y="T1"/>
                  </a:cxn>
                  <a:cxn ang="0">
                    <a:pos x="T2" y="T3"/>
                  </a:cxn>
                  <a:cxn ang="0">
                    <a:pos x="T4" y="T5"/>
                  </a:cxn>
                  <a:cxn ang="0">
                    <a:pos x="T6" y="T7"/>
                  </a:cxn>
                  <a:cxn ang="0">
                    <a:pos x="T8" y="T9"/>
                  </a:cxn>
                  <a:cxn ang="0">
                    <a:pos x="T10" y="T11"/>
                  </a:cxn>
                </a:cxnLst>
                <a:rect l="0" t="0" r="r" b="b"/>
                <a:pathLst>
                  <a:path w="186" h="133">
                    <a:moveTo>
                      <a:pt x="185" y="26"/>
                    </a:moveTo>
                    <a:lnTo>
                      <a:pt x="185" y="26"/>
                    </a:lnTo>
                    <a:cubicBezTo>
                      <a:pt x="185" y="26"/>
                      <a:pt x="158" y="132"/>
                      <a:pt x="79" y="132"/>
                    </a:cubicBezTo>
                    <a:cubicBezTo>
                      <a:pt x="0" y="132"/>
                      <a:pt x="26" y="26"/>
                      <a:pt x="26" y="26"/>
                    </a:cubicBezTo>
                    <a:cubicBezTo>
                      <a:pt x="26" y="26"/>
                      <a:pt x="52" y="0"/>
                      <a:pt x="106" y="0"/>
                    </a:cubicBezTo>
                    <a:cubicBezTo>
                      <a:pt x="158" y="0"/>
                      <a:pt x="185" y="26"/>
                      <a:pt x="185" y="26"/>
                    </a:cubicBez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grpSp>
        <p:sp>
          <p:nvSpPr>
            <p:cNvPr id="671" name="Freeform 40"/>
            <p:cNvSpPr>
              <a:spLocks noChangeArrowheads="1"/>
            </p:cNvSpPr>
            <p:nvPr/>
          </p:nvSpPr>
          <p:spPr bwMode="auto">
            <a:xfrm>
              <a:off x="8523395" y="4224038"/>
              <a:ext cx="258383" cy="36264"/>
            </a:xfrm>
            <a:custGeom>
              <a:avLst/>
              <a:gdLst>
                <a:gd name="T0" fmla="*/ 1505 w 1506"/>
                <a:gd name="T1" fmla="*/ 80 h 213"/>
                <a:gd name="T2" fmla="*/ 1505 w 1506"/>
                <a:gd name="T3" fmla="*/ 80 h 213"/>
                <a:gd name="T4" fmla="*/ 1268 w 1506"/>
                <a:gd name="T5" fmla="*/ 0 h 213"/>
                <a:gd name="T6" fmla="*/ 132 w 1506"/>
                <a:gd name="T7" fmla="*/ 0 h 213"/>
                <a:gd name="T8" fmla="*/ 0 w 1506"/>
                <a:gd name="T9" fmla="*/ 80 h 213"/>
                <a:gd name="T10" fmla="*/ 660 w 1506"/>
                <a:gd name="T11" fmla="*/ 132 h 213"/>
                <a:gd name="T12" fmla="*/ 1505 w 1506"/>
                <a:gd name="T13" fmla="*/ 212 h 213"/>
                <a:gd name="T14" fmla="*/ 1505 w 1506"/>
                <a:gd name="T15" fmla="*/ 80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6" h="213">
                  <a:moveTo>
                    <a:pt x="1505" y="80"/>
                  </a:moveTo>
                  <a:lnTo>
                    <a:pt x="1505" y="80"/>
                  </a:lnTo>
                  <a:cubicBezTo>
                    <a:pt x="1505" y="80"/>
                    <a:pt x="1453" y="0"/>
                    <a:pt x="1268" y="0"/>
                  </a:cubicBezTo>
                  <a:cubicBezTo>
                    <a:pt x="1057" y="0"/>
                    <a:pt x="291" y="0"/>
                    <a:pt x="132" y="0"/>
                  </a:cubicBezTo>
                  <a:cubicBezTo>
                    <a:pt x="0" y="0"/>
                    <a:pt x="0" y="80"/>
                    <a:pt x="0" y="80"/>
                  </a:cubicBezTo>
                  <a:cubicBezTo>
                    <a:pt x="0" y="80"/>
                    <a:pt x="634" y="106"/>
                    <a:pt x="660" y="132"/>
                  </a:cubicBezTo>
                  <a:cubicBezTo>
                    <a:pt x="713" y="132"/>
                    <a:pt x="1505" y="212"/>
                    <a:pt x="1505" y="212"/>
                  </a:cubicBezTo>
                  <a:lnTo>
                    <a:pt x="1505" y="80"/>
                  </a:lnTo>
                </a:path>
              </a:pathLst>
            </a:custGeom>
            <a:solidFill>
              <a:srgbClr val="DF9E6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672" name="Rectangle 671"/>
            <p:cNvSpPr/>
            <p:nvPr/>
          </p:nvSpPr>
          <p:spPr>
            <a:xfrm>
              <a:off x="8166100" y="4178329"/>
              <a:ext cx="794483" cy="45719"/>
            </a:xfrm>
            <a:prstGeom prst="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673" name="Rounded Rectangle 672"/>
            <p:cNvSpPr/>
            <p:nvPr/>
          </p:nvSpPr>
          <p:spPr>
            <a:xfrm>
              <a:off x="8264672" y="3789299"/>
              <a:ext cx="597339" cy="358433"/>
            </a:xfrm>
            <a:prstGeom prst="roundRect">
              <a:avLst>
                <a:gd name="adj" fmla="val 8175"/>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674" name="Rectangle 673"/>
            <p:cNvSpPr/>
            <p:nvPr/>
          </p:nvSpPr>
          <p:spPr>
            <a:xfrm>
              <a:off x="8289915" y="3808349"/>
              <a:ext cx="546852" cy="77851"/>
            </a:xfrm>
            <a:prstGeom prst="rect">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675" name="Rectangle 674"/>
            <p:cNvSpPr/>
            <p:nvPr/>
          </p:nvSpPr>
          <p:spPr>
            <a:xfrm>
              <a:off x="8289915" y="3899886"/>
              <a:ext cx="136535" cy="224439"/>
            </a:xfrm>
            <a:prstGeom prst="rect">
              <a:avLst/>
            </a:prstGeom>
            <a:solidFill>
              <a:schemeClr val="accent3">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676" name="Rectangle 675"/>
            <p:cNvSpPr/>
            <p:nvPr/>
          </p:nvSpPr>
          <p:spPr>
            <a:xfrm>
              <a:off x="8450848" y="3899886"/>
              <a:ext cx="180761" cy="224439"/>
            </a:xfrm>
            <a:prstGeom prst="rect">
              <a:avLst/>
            </a:prstGeom>
            <a:solidFill>
              <a:schemeClr val="accent3">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677" name="Rectangle 676"/>
            <p:cNvSpPr/>
            <p:nvPr/>
          </p:nvSpPr>
          <p:spPr>
            <a:xfrm>
              <a:off x="8656006" y="3899886"/>
              <a:ext cx="180761" cy="224439"/>
            </a:xfrm>
            <a:prstGeom prst="rect">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grpSp>
        <p:nvGrpSpPr>
          <p:cNvPr id="2" name="Group 1"/>
          <p:cNvGrpSpPr/>
          <p:nvPr/>
        </p:nvGrpSpPr>
        <p:grpSpPr>
          <a:xfrm>
            <a:off x="9410096" y="4673378"/>
            <a:ext cx="2116560" cy="1041879"/>
            <a:chOff x="7513321" y="4789058"/>
            <a:chExt cx="2116560" cy="1041879"/>
          </a:xfrm>
        </p:grpSpPr>
        <p:sp>
          <p:nvSpPr>
            <p:cNvPr id="815" name="Rectangle 814"/>
            <p:cNvSpPr/>
            <p:nvPr/>
          </p:nvSpPr>
          <p:spPr>
            <a:xfrm>
              <a:off x="7513321" y="4789058"/>
              <a:ext cx="2116560" cy="1020075"/>
            </a:xfrm>
            <a:prstGeom prst="rect">
              <a:avLst/>
            </a:prstGeom>
            <a:solidFill>
              <a:schemeClr val="tx2">
                <a:lumMod val="10000"/>
              </a:schemeClr>
            </a:solidFill>
            <a:ln w="19050">
              <a:noFill/>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816" name="Content Placeholder 2"/>
            <p:cNvSpPr txBox="1">
              <a:spLocks/>
            </p:cNvSpPr>
            <p:nvPr/>
          </p:nvSpPr>
          <p:spPr>
            <a:xfrm>
              <a:off x="7591306" y="5098894"/>
              <a:ext cx="1809994" cy="293256"/>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FFFFFF">
                    <a:lumMod val="60000"/>
                    <a:lumOff val="40000"/>
                  </a:srgbClr>
                </a:buClr>
                <a:buFont typeface="Arial" panose="020B0604020202020204" pitchFamily="34" charset="0"/>
                <a:buNone/>
              </a:pPr>
              <a:r>
                <a:rPr lang="en-US" sz="1600" dirty="0">
                  <a:solidFill>
                    <a:srgbClr val="FFFFFF"/>
                  </a:solidFill>
                </a:rPr>
                <a:t>Developer</a:t>
              </a:r>
            </a:p>
          </p:txBody>
        </p:sp>
        <p:sp>
          <p:nvSpPr>
            <p:cNvPr id="817" name="Content Placeholder 2"/>
            <p:cNvSpPr txBox="1">
              <a:spLocks/>
            </p:cNvSpPr>
            <p:nvPr/>
          </p:nvSpPr>
          <p:spPr>
            <a:xfrm>
              <a:off x="7595245" y="4851270"/>
              <a:ext cx="1386925" cy="278371"/>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FFFFFF">
                    <a:lumMod val="60000"/>
                    <a:lumOff val="40000"/>
                  </a:srgbClr>
                </a:buClr>
                <a:buNone/>
              </a:pPr>
              <a:r>
                <a:rPr lang="en-US" sz="2000" b="1" dirty="0"/>
                <a:t>SANDY</a:t>
              </a:r>
              <a:endParaRPr lang="en-US" sz="2000" b="1" dirty="0">
                <a:solidFill>
                  <a:srgbClr val="FFFFFF"/>
                </a:solidFill>
              </a:endParaRPr>
            </a:p>
          </p:txBody>
        </p:sp>
        <p:sp>
          <p:nvSpPr>
            <p:cNvPr id="818" name="Content Placeholder 2"/>
            <p:cNvSpPr txBox="1">
              <a:spLocks/>
            </p:cNvSpPr>
            <p:nvPr/>
          </p:nvSpPr>
          <p:spPr>
            <a:xfrm>
              <a:off x="7591306" y="5355325"/>
              <a:ext cx="2038575" cy="475612"/>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nSpc>
                  <a:spcPct val="100000"/>
                </a:lnSpc>
                <a:spcBef>
                  <a:spcPts val="0"/>
                </a:spcBef>
                <a:buClrTx/>
                <a:buFont typeface="Arial" panose="020B0604020202020204" pitchFamily="34" charset="0"/>
                <a:buNone/>
                <a:defRPr/>
              </a:pPr>
              <a:r>
                <a:rPr lang="en-US" sz="1200" kern="0" dirty="0">
                  <a:solidFill>
                    <a:srgbClr val="FFFFFF"/>
                  </a:solidFill>
                </a:rPr>
                <a:t>Developed the Café Supremo web and mobile HR App</a:t>
              </a:r>
            </a:p>
          </p:txBody>
        </p:sp>
      </p:grpSp>
      <p:sp>
        <p:nvSpPr>
          <p:cNvPr id="546" name="Content Placeholder 2"/>
          <p:cNvSpPr txBox="1">
            <a:spLocks/>
          </p:cNvSpPr>
          <p:nvPr/>
        </p:nvSpPr>
        <p:spPr>
          <a:xfrm>
            <a:off x="7329851" y="5949588"/>
            <a:ext cx="2187742" cy="365453"/>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FFFFFF">
                  <a:lumMod val="60000"/>
                  <a:lumOff val="40000"/>
                </a:srgbClr>
              </a:buClr>
              <a:buFont typeface="Arial" panose="020B0604020202020204" pitchFamily="34" charset="0"/>
              <a:buNone/>
            </a:pPr>
            <a:r>
              <a:rPr lang="en-US" sz="2000" b="1" dirty="0">
                <a:solidFill>
                  <a:srgbClr val="FFFFFF"/>
                </a:solidFill>
              </a:rPr>
              <a:t>HQ</a:t>
            </a:r>
          </a:p>
        </p:txBody>
      </p:sp>
      <p:cxnSp>
        <p:nvCxnSpPr>
          <p:cNvPr id="202" name="Straight Connector 201"/>
          <p:cNvCxnSpPr/>
          <p:nvPr/>
        </p:nvCxnSpPr>
        <p:spPr>
          <a:xfrm>
            <a:off x="5005696" y="1403877"/>
            <a:ext cx="13854" cy="4328060"/>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203" name="Content Placeholder 2"/>
          <p:cNvSpPr txBox="1">
            <a:spLocks/>
          </p:cNvSpPr>
          <p:nvPr/>
        </p:nvSpPr>
        <p:spPr>
          <a:xfrm>
            <a:off x="2155490" y="5929978"/>
            <a:ext cx="1322450" cy="365453"/>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gn="ctr">
              <a:buClr>
                <a:srgbClr val="FFFFFF">
                  <a:lumMod val="60000"/>
                  <a:lumOff val="40000"/>
                </a:srgbClr>
              </a:buClr>
              <a:buFont typeface="Arial" panose="020B0604020202020204" pitchFamily="34" charset="0"/>
              <a:buNone/>
            </a:pPr>
            <a:r>
              <a:rPr lang="en-US" sz="2000" b="1" dirty="0">
                <a:solidFill>
                  <a:srgbClr val="FFFFFF"/>
                </a:solidFill>
              </a:rPr>
              <a:t>Staff</a:t>
            </a:r>
          </a:p>
        </p:txBody>
      </p:sp>
      <p:grpSp>
        <p:nvGrpSpPr>
          <p:cNvPr id="207" name="Group 139">
            <a:extLst>
              <a:ext uri="{FF2B5EF4-FFF2-40B4-BE49-F238E27FC236}">
                <a16:creationId xmlns:a16="http://schemas.microsoft.com/office/drawing/2014/main" id="{31B17DA9-1E82-384D-85DD-629B90E7DA6C}"/>
              </a:ext>
            </a:extLst>
          </p:cNvPr>
          <p:cNvGrpSpPr/>
          <p:nvPr/>
        </p:nvGrpSpPr>
        <p:grpSpPr>
          <a:xfrm>
            <a:off x="1789835" y="4565123"/>
            <a:ext cx="2208423" cy="1083430"/>
            <a:chOff x="1207374" y="4638629"/>
            <a:chExt cx="2126568" cy="1125714"/>
          </a:xfrm>
        </p:grpSpPr>
        <p:sp>
          <p:nvSpPr>
            <p:cNvPr id="208" name="Rectangle 207">
              <a:extLst>
                <a:ext uri="{FF2B5EF4-FFF2-40B4-BE49-F238E27FC236}">
                  <a16:creationId xmlns:a16="http://schemas.microsoft.com/office/drawing/2014/main" id="{D89E1CB9-492A-0444-822A-0F1FA414A895}"/>
                </a:ext>
              </a:extLst>
            </p:cNvPr>
            <p:cNvSpPr/>
            <p:nvPr/>
          </p:nvSpPr>
          <p:spPr>
            <a:xfrm>
              <a:off x="1207374" y="4638629"/>
              <a:ext cx="2126568" cy="1063284"/>
            </a:xfrm>
            <a:prstGeom prst="rect">
              <a:avLst/>
            </a:prstGeom>
            <a:solidFill>
              <a:srgbClr val="10181A"/>
            </a:solidFill>
            <a:ln w="19050">
              <a:noFill/>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lnSpc>
                  <a:spcPct val="90000"/>
                </a:lnSpc>
              </a:pPr>
              <a:endParaRPr lang="en-US" dirty="0">
                <a:solidFill>
                  <a:srgbClr val="FFFFFF"/>
                </a:solidFill>
              </a:endParaRPr>
            </a:p>
          </p:txBody>
        </p:sp>
        <p:sp>
          <p:nvSpPr>
            <p:cNvPr id="209" name="Content Placeholder 2">
              <a:extLst>
                <a:ext uri="{FF2B5EF4-FFF2-40B4-BE49-F238E27FC236}">
                  <a16:creationId xmlns:a16="http://schemas.microsoft.com/office/drawing/2014/main" id="{03A92671-5BDC-F246-AB4E-48A77489C395}"/>
                </a:ext>
              </a:extLst>
            </p:cNvPr>
            <p:cNvSpPr txBox="1">
              <a:spLocks/>
            </p:cNvSpPr>
            <p:nvPr/>
          </p:nvSpPr>
          <p:spPr>
            <a:xfrm>
              <a:off x="1292786" y="5047650"/>
              <a:ext cx="1642589" cy="263897"/>
            </a:xfrm>
            <a:prstGeom prst="rect">
              <a:avLst/>
            </a:prstGeom>
          </p:spPr>
          <p:txBody>
            <a:bodyPr lIns="0" tIns="0" rIns="0" bIns="0">
              <a:norm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FFFFFF">
                    <a:lumMod val="60000"/>
                    <a:lumOff val="40000"/>
                  </a:srgbClr>
                </a:buClr>
                <a:buNone/>
              </a:pPr>
              <a:r>
                <a:rPr lang="en-US" sz="1200" dirty="0">
                  <a:solidFill>
                    <a:srgbClr val="FFFFFF"/>
                  </a:solidFill>
                </a:rPr>
                <a:t>Barista</a:t>
              </a:r>
            </a:p>
          </p:txBody>
        </p:sp>
        <p:sp>
          <p:nvSpPr>
            <p:cNvPr id="210" name="Content Placeholder 2">
              <a:extLst>
                <a:ext uri="{FF2B5EF4-FFF2-40B4-BE49-F238E27FC236}">
                  <a16:creationId xmlns:a16="http://schemas.microsoft.com/office/drawing/2014/main" id="{C708127B-BC93-FD4C-838F-E3834DE6237F}"/>
                </a:ext>
              </a:extLst>
            </p:cNvPr>
            <p:cNvSpPr txBox="1">
              <a:spLocks/>
            </p:cNvSpPr>
            <p:nvPr/>
          </p:nvSpPr>
          <p:spPr>
            <a:xfrm>
              <a:off x="1292786" y="4784676"/>
              <a:ext cx="1386925" cy="278371"/>
            </a:xfrm>
            <a:prstGeom prst="rect">
              <a:avLst/>
            </a:prstGeom>
          </p:spPr>
          <p:txBody>
            <a:bodyPr lIns="0" tIns="0" rIns="0" bIns="0">
              <a:norm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FFFFFF">
                    <a:lumMod val="60000"/>
                    <a:lumOff val="40000"/>
                  </a:srgbClr>
                </a:buClr>
                <a:buNone/>
              </a:pPr>
              <a:r>
                <a:rPr lang="en-US" sz="1900" b="1" dirty="0">
                  <a:solidFill>
                    <a:srgbClr val="FFFFFF"/>
                  </a:solidFill>
                </a:rPr>
                <a:t>KIRK</a:t>
              </a:r>
            </a:p>
          </p:txBody>
        </p:sp>
        <p:sp>
          <p:nvSpPr>
            <p:cNvPr id="211" name="Content Placeholder 2">
              <a:extLst>
                <a:ext uri="{FF2B5EF4-FFF2-40B4-BE49-F238E27FC236}">
                  <a16:creationId xmlns:a16="http://schemas.microsoft.com/office/drawing/2014/main" id="{8FD8083C-C6B5-9447-9647-26D7546C9D86}"/>
                </a:ext>
              </a:extLst>
            </p:cNvPr>
            <p:cNvSpPr txBox="1">
              <a:spLocks/>
            </p:cNvSpPr>
            <p:nvPr/>
          </p:nvSpPr>
          <p:spPr>
            <a:xfrm>
              <a:off x="1292786" y="5288732"/>
              <a:ext cx="1950043" cy="475611"/>
            </a:xfrm>
            <a:prstGeom prst="rect">
              <a:avLst/>
            </a:prstGeom>
          </p:spPr>
          <p:txBody>
            <a:bodyPr lIns="0" tIns="0" rIns="0" bIns="0">
              <a:norm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100" dirty="0"/>
                <a:t>Works in a Café Supremo coffee shop </a:t>
              </a:r>
            </a:p>
          </p:txBody>
        </p:sp>
      </p:grpSp>
      <p:grpSp>
        <p:nvGrpSpPr>
          <p:cNvPr id="212" name="Group 211">
            <a:extLst>
              <a:ext uri="{FF2B5EF4-FFF2-40B4-BE49-F238E27FC236}">
                <a16:creationId xmlns:a16="http://schemas.microsoft.com/office/drawing/2014/main" id="{DFFF23EF-66FD-E440-8B99-1175ED622E0E}"/>
              </a:ext>
            </a:extLst>
          </p:cNvPr>
          <p:cNvGrpSpPr>
            <a:grpSpLocks noChangeAspect="1"/>
          </p:cNvGrpSpPr>
          <p:nvPr/>
        </p:nvGrpSpPr>
        <p:grpSpPr>
          <a:xfrm>
            <a:off x="1904458" y="1668419"/>
            <a:ext cx="1270318" cy="2850061"/>
            <a:chOff x="7645400" y="504825"/>
            <a:chExt cx="1643063" cy="4703763"/>
          </a:xfrm>
        </p:grpSpPr>
        <p:sp>
          <p:nvSpPr>
            <p:cNvPr id="213" name="Freeform 1">
              <a:extLst>
                <a:ext uri="{FF2B5EF4-FFF2-40B4-BE49-F238E27FC236}">
                  <a16:creationId xmlns:a16="http://schemas.microsoft.com/office/drawing/2014/main" id="{29E237C9-26DA-C34A-B528-6FE08E8CEB79}"/>
                </a:ext>
              </a:extLst>
            </p:cNvPr>
            <p:cNvSpPr>
              <a:spLocks noChangeArrowheads="1"/>
            </p:cNvSpPr>
            <p:nvPr/>
          </p:nvSpPr>
          <p:spPr bwMode="auto">
            <a:xfrm>
              <a:off x="7881938" y="1281113"/>
              <a:ext cx="280987" cy="393700"/>
            </a:xfrm>
            <a:custGeom>
              <a:avLst/>
              <a:gdLst>
                <a:gd name="T0" fmla="*/ 125 w 782"/>
                <a:gd name="T1" fmla="*/ 1094 h 1095"/>
                <a:gd name="T2" fmla="*/ 0 w 782"/>
                <a:gd name="T3" fmla="*/ 32 h 1095"/>
                <a:gd name="T4" fmla="*/ 781 w 782"/>
                <a:gd name="T5" fmla="*/ 0 h 1095"/>
                <a:gd name="T6" fmla="*/ 625 w 782"/>
                <a:gd name="T7" fmla="*/ 1094 h 1095"/>
                <a:gd name="T8" fmla="*/ 125 w 782"/>
                <a:gd name="T9" fmla="*/ 1094 h 1095"/>
              </a:gdLst>
              <a:ahLst/>
              <a:cxnLst>
                <a:cxn ang="0">
                  <a:pos x="T0" y="T1"/>
                </a:cxn>
                <a:cxn ang="0">
                  <a:pos x="T2" y="T3"/>
                </a:cxn>
                <a:cxn ang="0">
                  <a:pos x="T4" y="T5"/>
                </a:cxn>
                <a:cxn ang="0">
                  <a:pos x="T6" y="T7"/>
                </a:cxn>
                <a:cxn ang="0">
                  <a:pos x="T8" y="T9"/>
                </a:cxn>
              </a:cxnLst>
              <a:rect l="0" t="0" r="r" b="b"/>
              <a:pathLst>
                <a:path w="782" h="1095">
                  <a:moveTo>
                    <a:pt x="125" y="1094"/>
                  </a:moveTo>
                  <a:lnTo>
                    <a:pt x="0" y="32"/>
                  </a:lnTo>
                  <a:lnTo>
                    <a:pt x="781" y="0"/>
                  </a:lnTo>
                  <a:lnTo>
                    <a:pt x="625" y="1094"/>
                  </a:lnTo>
                  <a:lnTo>
                    <a:pt x="125" y="1094"/>
                  </a:lnTo>
                </a:path>
              </a:pathLst>
            </a:custGeom>
            <a:solidFill>
              <a:srgbClr val="BA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4" name="Freeform 2">
              <a:extLst>
                <a:ext uri="{FF2B5EF4-FFF2-40B4-BE49-F238E27FC236}">
                  <a16:creationId xmlns:a16="http://schemas.microsoft.com/office/drawing/2014/main" id="{8157A9DA-C98E-C448-B9DE-61F3E1913BD9}"/>
                </a:ext>
              </a:extLst>
            </p:cNvPr>
            <p:cNvSpPr>
              <a:spLocks noChangeArrowheads="1"/>
            </p:cNvSpPr>
            <p:nvPr/>
          </p:nvSpPr>
          <p:spPr bwMode="auto">
            <a:xfrm>
              <a:off x="7870825" y="1214438"/>
              <a:ext cx="315913" cy="101600"/>
            </a:xfrm>
            <a:custGeom>
              <a:avLst/>
              <a:gdLst>
                <a:gd name="T0" fmla="*/ 0 w 876"/>
                <a:gd name="T1" fmla="*/ 281 h 282"/>
                <a:gd name="T2" fmla="*/ 875 w 876"/>
                <a:gd name="T3" fmla="*/ 250 h 282"/>
                <a:gd name="T4" fmla="*/ 781 w 876"/>
                <a:gd name="T5" fmla="*/ 0 h 282"/>
                <a:gd name="T6" fmla="*/ 31 w 876"/>
                <a:gd name="T7" fmla="*/ 156 h 282"/>
                <a:gd name="T8" fmla="*/ 0 w 876"/>
                <a:gd name="T9" fmla="*/ 281 h 282"/>
              </a:gdLst>
              <a:ahLst/>
              <a:cxnLst>
                <a:cxn ang="0">
                  <a:pos x="T0" y="T1"/>
                </a:cxn>
                <a:cxn ang="0">
                  <a:pos x="T2" y="T3"/>
                </a:cxn>
                <a:cxn ang="0">
                  <a:pos x="T4" y="T5"/>
                </a:cxn>
                <a:cxn ang="0">
                  <a:pos x="T6" y="T7"/>
                </a:cxn>
                <a:cxn ang="0">
                  <a:pos x="T8" y="T9"/>
                </a:cxn>
              </a:cxnLst>
              <a:rect l="0" t="0" r="r" b="b"/>
              <a:pathLst>
                <a:path w="876" h="282">
                  <a:moveTo>
                    <a:pt x="0" y="281"/>
                  </a:moveTo>
                  <a:lnTo>
                    <a:pt x="875" y="250"/>
                  </a:lnTo>
                  <a:lnTo>
                    <a:pt x="781" y="0"/>
                  </a:lnTo>
                  <a:lnTo>
                    <a:pt x="31" y="156"/>
                  </a:lnTo>
                  <a:lnTo>
                    <a:pt x="0" y="281"/>
                  </a:lnTo>
                </a:path>
              </a:pathLst>
            </a:custGeom>
            <a:solidFill>
              <a:schemeClr val="accent3">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5" name="Freeform 3">
              <a:extLst>
                <a:ext uri="{FF2B5EF4-FFF2-40B4-BE49-F238E27FC236}">
                  <a16:creationId xmlns:a16="http://schemas.microsoft.com/office/drawing/2014/main" id="{807B8C35-BC21-0548-92E7-9964ECF08803}"/>
                </a:ext>
              </a:extLst>
            </p:cNvPr>
            <p:cNvSpPr>
              <a:spLocks noChangeArrowheads="1"/>
            </p:cNvSpPr>
            <p:nvPr/>
          </p:nvSpPr>
          <p:spPr bwMode="auto">
            <a:xfrm>
              <a:off x="7645400" y="1663700"/>
              <a:ext cx="765175" cy="57150"/>
            </a:xfrm>
            <a:custGeom>
              <a:avLst/>
              <a:gdLst>
                <a:gd name="T0" fmla="*/ 2126 w 2127"/>
                <a:gd name="T1" fmla="*/ 156 h 157"/>
                <a:gd name="T2" fmla="*/ 0 w 2127"/>
                <a:gd name="T3" fmla="*/ 156 h 157"/>
                <a:gd name="T4" fmla="*/ 0 w 2127"/>
                <a:gd name="T5" fmla="*/ 0 h 157"/>
                <a:gd name="T6" fmla="*/ 2126 w 2127"/>
                <a:gd name="T7" fmla="*/ 0 h 157"/>
                <a:gd name="T8" fmla="*/ 2126 w 2127"/>
                <a:gd name="T9" fmla="*/ 156 h 157"/>
              </a:gdLst>
              <a:ahLst/>
              <a:cxnLst>
                <a:cxn ang="0">
                  <a:pos x="T0" y="T1"/>
                </a:cxn>
                <a:cxn ang="0">
                  <a:pos x="T2" y="T3"/>
                </a:cxn>
                <a:cxn ang="0">
                  <a:pos x="T4" y="T5"/>
                </a:cxn>
                <a:cxn ang="0">
                  <a:pos x="T6" y="T7"/>
                </a:cxn>
                <a:cxn ang="0">
                  <a:pos x="T8" y="T9"/>
                </a:cxn>
              </a:cxnLst>
              <a:rect l="0" t="0" r="r" b="b"/>
              <a:pathLst>
                <a:path w="2127" h="157">
                  <a:moveTo>
                    <a:pt x="2126" y="156"/>
                  </a:moveTo>
                  <a:lnTo>
                    <a:pt x="0" y="156"/>
                  </a:lnTo>
                  <a:lnTo>
                    <a:pt x="0" y="0"/>
                  </a:lnTo>
                  <a:lnTo>
                    <a:pt x="2126" y="0"/>
                  </a:lnTo>
                  <a:lnTo>
                    <a:pt x="2126" y="156"/>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6" name="Freeform 4">
              <a:extLst>
                <a:ext uri="{FF2B5EF4-FFF2-40B4-BE49-F238E27FC236}">
                  <a16:creationId xmlns:a16="http://schemas.microsoft.com/office/drawing/2014/main" id="{C5064E85-F344-D14D-A522-2F3C3C96ADAB}"/>
                </a:ext>
              </a:extLst>
            </p:cNvPr>
            <p:cNvSpPr>
              <a:spLocks noChangeArrowheads="1"/>
            </p:cNvSpPr>
            <p:nvPr/>
          </p:nvSpPr>
          <p:spPr bwMode="auto">
            <a:xfrm>
              <a:off x="8355013" y="3036888"/>
              <a:ext cx="731837" cy="2149475"/>
            </a:xfrm>
            <a:custGeom>
              <a:avLst/>
              <a:gdLst>
                <a:gd name="T0" fmla="*/ 1999 w 2032"/>
                <a:gd name="T1" fmla="*/ 0 h 5970"/>
                <a:gd name="T2" fmla="*/ 1999 w 2032"/>
                <a:gd name="T3" fmla="*/ 0 h 5970"/>
                <a:gd name="T4" fmla="*/ 2031 w 2032"/>
                <a:gd name="T5" fmla="*/ 688 h 5970"/>
                <a:gd name="T6" fmla="*/ 1437 w 2032"/>
                <a:gd name="T7" fmla="*/ 5907 h 5970"/>
                <a:gd name="T8" fmla="*/ 1343 w 2032"/>
                <a:gd name="T9" fmla="*/ 5969 h 5970"/>
                <a:gd name="T10" fmla="*/ 1281 w 2032"/>
                <a:gd name="T11" fmla="*/ 3469 h 5970"/>
                <a:gd name="T12" fmla="*/ 1343 w 2032"/>
                <a:gd name="T13" fmla="*/ 1563 h 5970"/>
                <a:gd name="T14" fmla="*/ 906 w 2032"/>
                <a:gd name="T15" fmla="*/ 3407 h 5970"/>
                <a:gd name="T16" fmla="*/ 125 w 2032"/>
                <a:gd name="T17" fmla="*/ 5907 h 5970"/>
                <a:gd name="T18" fmla="*/ 0 w 2032"/>
                <a:gd name="T19" fmla="*/ 5907 h 5970"/>
                <a:gd name="T20" fmla="*/ 437 w 2032"/>
                <a:gd name="T21" fmla="*/ 3188 h 5970"/>
                <a:gd name="T22" fmla="*/ 749 w 2032"/>
                <a:gd name="T23" fmla="*/ 657 h 5970"/>
                <a:gd name="T24" fmla="*/ 1999 w 2032"/>
                <a:gd name="T25" fmla="*/ 0 h 5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2" h="5970">
                  <a:moveTo>
                    <a:pt x="1999" y="0"/>
                  </a:moveTo>
                  <a:lnTo>
                    <a:pt x="1999" y="0"/>
                  </a:lnTo>
                  <a:cubicBezTo>
                    <a:pt x="1999" y="63"/>
                    <a:pt x="2031" y="594"/>
                    <a:pt x="2031" y="688"/>
                  </a:cubicBezTo>
                  <a:cubicBezTo>
                    <a:pt x="1999" y="1844"/>
                    <a:pt x="1437" y="5907"/>
                    <a:pt x="1437" y="5907"/>
                  </a:cubicBezTo>
                  <a:cubicBezTo>
                    <a:pt x="1343" y="5969"/>
                    <a:pt x="1343" y="5969"/>
                    <a:pt x="1343" y="5969"/>
                  </a:cubicBezTo>
                  <a:cubicBezTo>
                    <a:pt x="1343" y="5969"/>
                    <a:pt x="1031" y="4563"/>
                    <a:pt x="1281" y="3469"/>
                  </a:cubicBezTo>
                  <a:cubicBezTo>
                    <a:pt x="1531" y="2375"/>
                    <a:pt x="1343" y="1563"/>
                    <a:pt x="1343" y="1563"/>
                  </a:cubicBezTo>
                  <a:cubicBezTo>
                    <a:pt x="1343" y="1563"/>
                    <a:pt x="937" y="2188"/>
                    <a:pt x="906" y="3407"/>
                  </a:cubicBezTo>
                  <a:cubicBezTo>
                    <a:pt x="906" y="4625"/>
                    <a:pt x="125" y="5907"/>
                    <a:pt x="125" y="5907"/>
                  </a:cubicBezTo>
                  <a:cubicBezTo>
                    <a:pt x="0" y="5907"/>
                    <a:pt x="0" y="5907"/>
                    <a:pt x="0" y="5907"/>
                  </a:cubicBezTo>
                  <a:cubicBezTo>
                    <a:pt x="0" y="5907"/>
                    <a:pt x="281" y="4594"/>
                    <a:pt x="437" y="3188"/>
                  </a:cubicBezTo>
                  <a:cubicBezTo>
                    <a:pt x="437" y="3157"/>
                    <a:pt x="749" y="657"/>
                    <a:pt x="749" y="657"/>
                  </a:cubicBezTo>
                  <a:cubicBezTo>
                    <a:pt x="749" y="657"/>
                    <a:pt x="1499" y="282"/>
                    <a:pt x="1999" y="0"/>
                  </a:cubicBezTo>
                </a:path>
              </a:pathLst>
            </a:custGeom>
            <a:solidFill>
              <a:srgbClr val="21212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7" name="Freeform 5">
              <a:extLst>
                <a:ext uri="{FF2B5EF4-FFF2-40B4-BE49-F238E27FC236}">
                  <a16:creationId xmlns:a16="http://schemas.microsoft.com/office/drawing/2014/main" id="{B3BF658E-3759-4744-80D2-2861939B17AD}"/>
                </a:ext>
              </a:extLst>
            </p:cNvPr>
            <p:cNvSpPr>
              <a:spLocks noChangeArrowheads="1"/>
            </p:cNvSpPr>
            <p:nvPr/>
          </p:nvSpPr>
          <p:spPr bwMode="auto">
            <a:xfrm>
              <a:off x="8837613" y="3238500"/>
              <a:ext cx="23812" cy="360363"/>
            </a:xfrm>
            <a:custGeom>
              <a:avLst/>
              <a:gdLst>
                <a:gd name="T0" fmla="*/ 31 w 64"/>
                <a:gd name="T1" fmla="*/ 1000 h 1001"/>
                <a:gd name="T2" fmla="*/ 31 w 64"/>
                <a:gd name="T3" fmla="*/ 1000 h 1001"/>
                <a:gd name="T4" fmla="*/ 63 w 64"/>
                <a:gd name="T5" fmla="*/ 0 h 1001"/>
                <a:gd name="T6" fmla="*/ 31 w 64"/>
                <a:gd name="T7" fmla="*/ 0 h 1001"/>
                <a:gd name="T8" fmla="*/ 0 w 64"/>
                <a:gd name="T9" fmla="*/ 1000 h 1001"/>
                <a:gd name="T10" fmla="*/ 31 w 64"/>
                <a:gd name="T11" fmla="*/ 1000 h 1001"/>
              </a:gdLst>
              <a:ahLst/>
              <a:cxnLst>
                <a:cxn ang="0">
                  <a:pos x="T0" y="T1"/>
                </a:cxn>
                <a:cxn ang="0">
                  <a:pos x="T2" y="T3"/>
                </a:cxn>
                <a:cxn ang="0">
                  <a:pos x="T4" y="T5"/>
                </a:cxn>
                <a:cxn ang="0">
                  <a:pos x="T6" y="T7"/>
                </a:cxn>
                <a:cxn ang="0">
                  <a:pos x="T8" y="T9"/>
                </a:cxn>
                <a:cxn ang="0">
                  <a:pos x="T10" y="T11"/>
                </a:cxn>
              </a:cxnLst>
              <a:rect l="0" t="0" r="r" b="b"/>
              <a:pathLst>
                <a:path w="64" h="1001">
                  <a:moveTo>
                    <a:pt x="31" y="1000"/>
                  </a:moveTo>
                  <a:lnTo>
                    <a:pt x="31" y="1000"/>
                  </a:lnTo>
                  <a:cubicBezTo>
                    <a:pt x="31" y="1000"/>
                    <a:pt x="63" y="219"/>
                    <a:pt x="63" y="0"/>
                  </a:cubicBezTo>
                  <a:cubicBezTo>
                    <a:pt x="31" y="0"/>
                    <a:pt x="31" y="0"/>
                    <a:pt x="31" y="0"/>
                  </a:cubicBezTo>
                  <a:cubicBezTo>
                    <a:pt x="31" y="187"/>
                    <a:pt x="0" y="1000"/>
                    <a:pt x="0" y="1000"/>
                  </a:cubicBezTo>
                  <a:lnTo>
                    <a:pt x="31" y="1000"/>
                  </a:lnTo>
                </a:path>
              </a:pathLst>
            </a:custGeom>
            <a:solidFill>
              <a:srgbClr val="69696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8" name="Freeform 6">
              <a:extLst>
                <a:ext uri="{FF2B5EF4-FFF2-40B4-BE49-F238E27FC236}">
                  <a16:creationId xmlns:a16="http://schemas.microsoft.com/office/drawing/2014/main" id="{6C7C11F7-63C0-D544-812A-1B0CA6F06E97}"/>
                </a:ext>
              </a:extLst>
            </p:cNvPr>
            <p:cNvSpPr>
              <a:spLocks noChangeArrowheads="1"/>
            </p:cNvSpPr>
            <p:nvPr/>
          </p:nvSpPr>
          <p:spPr bwMode="auto">
            <a:xfrm>
              <a:off x="8770938" y="3273425"/>
              <a:ext cx="68262" cy="225425"/>
            </a:xfrm>
            <a:custGeom>
              <a:avLst/>
              <a:gdLst>
                <a:gd name="T0" fmla="*/ 187 w 188"/>
                <a:gd name="T1" fmla="*/ 625 h 626"/>
                <a:gd name="T2" fmla="*/ 187 w 188"/>
                <a:gd name="T3" fmla="*/ 625 h 626"/>
                <a:gd name="T4" fmla="*/ 187 w 188"/>
                <a:gd name="T5" fmla="*/ 593 h 626"/>
                <a:gd name="T6" fmla="*/ 125 w 188"/>
                <a:gd name="T7" fmla="*/ 531 h 626"/>
                <a:gd name="T8" fmla="*/ 93 w 188"/>
                <a:gd name="T9" fmla="*/ 0 h 626"/>
                <a:gd name="T10" fmla="*/ 62 w 188"/>
                <a:gd name="T11" fmla="*/ 0 h 626"/>
                <a:gd name="T12" fmla="*/ 93 w 188"/>
                <a:gd name="T13" fmla="*/ 562 h 626"/>
                <a:gd name="T14" fmla="*/ 187 w 188"/>
                <a:gd name="T15" fmla="*/ 625 h 6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626">
                  <a:moveTo>
                    <a:pt x="187" y="625"/>
                  </a:moveTo>
                  <a:lnTo>
                    <a:pt x="187" y="625"/>
                  </a:lnTo>
                  <a:cubicBezTo>
                    <a:pt x="187" y="593"/>
                    <a:pt x="187" y="593"/>
                    <a:pt x="187" y="593"/>
                  </a:cubicBezTo>
                  <a:cubicBezTo>
                    <a:pt x="156" y="593"/>
                    <a:pt x="156" y="562"/>
                    <a:pt x="125" y="531"/>
                  </a:cubicBezTo>
                  <a:cubicBezTo>
                    <a:pt x="31" y="406"/>
                    <a:pt x="93" y="0"/>
                    <a:pt x="93" y="0"/>
                  </a:cubicBezTo>
                  <a:cubicBezTo>
                    <a:pt x="62" y="0"/>
                    <a:pt x="62" y="0"/>
                    <a:pt x="62" y="0"/>
                  </a:cubicBezTo>
                  <a:cubicBezTo>
                    <a:pt x="62" y="0"/>
                    <a:pt x="0" y="406"/>
                    <a:pt x="93" y="562"/>
                  </a:cubicBezTo>
                  <a:cubicBezTo>
                    <a:pt x="125" y="593"/>
                    <a:pt x="156" y="625"/>
                    <a:pt x="187" y="625"/>
                  </a:cubicBezTo>
                </a:path>
              </a:pathLst>
            </a:custGeom>
            <a:solidFill>
              <a:srgbClr val="69696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9" name="Freeform 7">
              <a:extLst>
                <a:ext uri="{FF2B5EF4-FFF2-40B4-BE49-F238E27FC236}">
                  <a16:creationId xmlns:a16="http://schemas.microsoft.com/office/drawing/2014/main" id="{E34A1120-0E3A-D748-9A4E-E0B9A1A58EB0}"/>
                </a:ext>
              </a:extLst>
            </p:cNvPr>
            <p:cNvSpPr>
              <a:spLocks noChangeArrowheads="1"/>
            </p:cNvSpPr>
            <p:nvPr/>
          </p:nvSpPr>
          <p:spPr bwMode="auto">
            <a:xfrm>
              <a:off x="8983663" y="3194050"/>
              <a:ext cx="101600" cy="236538"/>
            </a:xfrm>
            <a:custGeom>
              <a:avLst/>
              <a:gdLst>
                <a:gd name="T0" fmla="*/ 282 w 283"/>
                <a:gd name="T1" fmla="*/ 656 h 657"/>
                <a:gd name="T2" fmla="*/ 282 w 283"/>
                <a:gd name="T3" fmla="*/ 656 h 657"/>
                <a:gd name="T4" fmla="*/ 282 w 283"/>
                <a:gd name="T5" fmla="*/ 656 h 657"/>
                <a:gd name="T6" fmla="*/ 32 w 283"/>
                <a:gd name="T7" fmla="*/ 0 h 657"/>
                <a:gd name="T8" fmla="*/ 0 w 283"/>
                <a:gd name="T9" fmla="*/ 0 h 657"/>
                <a:gd name="T10" fmla="*/ 282 w 283"/>
                <a:gd name="T11" fmla="*/ 656 h 657"/>
              </a:gdLst>
              <a:ahLst/>
              <a:cxnLst>
                <a:cxn ang="0">
                  <a:pos x="T0" y="T1"/>
                </a:cxn>
                <a:cxn ang="0">
                  <a:pos x="T2" y="T3"/>
                </a:cxn>
                <a:cxn ang="0">
                  <a:pos x="T4" y="T5"/>
                </a:cxn>
                <a:cxn ang="0">
                  <a:pos x="T6" y="T7"/>
                </a:cxn>
                <a:cxn ang="0">
                  <a:pos x="T8" y="T9"/>
                </a:cxn>
                <a:cxn ang="0">
                  <a:pos x="T10" y="T11"/>
                </a:cxn>
              </a:cxnLst>
              <a:rect l="0" t="0" r="r" b="b"/>
              <a:pathLst>
                <a:path w="283" h="657">
                  <a:moveTo>
                    <a:pt x="282" y="656"/>
                  </a:moveTo>
                  <a:lnTo>
                    <a:pt x="282" y="656"/>
                  </a:lnTo>
                  <a:lnTo>
                    <a:pt x="282" y="656"/>
                  </a:lnTo>
                  <a:cubicBezTo>
                    <a:pt x="94" y="469"/>
                    <a:pt x="32" y="0"/>
                    <a:pt x="32" y="0"/>
                  </a:cubicBezTo>
                  <a:cubicBezTo>
                    <a:pt x="0" y="0"/>
                    <a:pt x="0" y="0"/>
                    <a:pt x="0" y="0"/>
                  </a:cubicBezTo>
                  <a:cubicBezTo>
                    <a:pt x="0" y="31"/>
                    <a:pt x="63" y="500"/>
                    <a:pt x="282" y="656"/>
                  </a:cubicBezTo>
                </a:path>
              </a:pathLst>
            </a:custGeom>
            <a:solidFill>
              <a:srgbClr val="69696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0" name="Freeform 8">
              <a:extLst>
                <a:ext uri="{FF2B5EF4-FFF2-40B4-BE49-F238E27FC236}">
                  <a16:creationId xmlns:a16="http://schemas.microsoft.com/office/drawing/2014/main" id="{B74C3504-E85C-2E48-B21A-B179B48663AD}"/>
                </a:ext>
              </a:extLst>
            </p:cNvPr>
            <p:cNvSpPr>
              <a:spLocks noChangeArrowheads="1"/>
            </p:cNvSpPr>
            <p:nvPr/>
          </p:nvSpPr>
          <p:spPr bwMode="auto">
            <a:xfrm>
              <a:off x="8129588" y="5162550"/>
              <a:ext cx="282575" cy="46038"/>
            </a:xfrm>
            <a:custGeom>
              <a:avLst/>
              <a:gdLst>
                <a:gd name="T0" fmla="*/ 750 w 783"/>
                <a:gd name="T1" fmla="*/ 0 h 126"/>
                <a:gd name="T2" fmla="*/ 782 w 783"/>
                <a:gd name="T3" fmla="*/ 125 h 126"/>
                <a:gd name="T4" fmla="*/ 0 w 783"/>
                <a:gd name="T5" fmla="*/ 125 h 126"/>
                <a:gd name="T6" fmla="*/ 63 w 783"/>
                <a:gd name="T7" fmla="*/ 62 h 126"/>
                <a:gd name="T8" fmla="*/ 594 w 783"/>
                <a:gd name="T9" fmla="*/ 0 h 126"/>
                <a:gd name="T10" fmla="*/ 750 w 783"/>
                <a:gd name="T11" fmla="*/ 0 h 126"/>
              </a:gdLst>
              <a:ahLst/>
              <a:cxnLst>
                <a:cxn ang="0">
                  <a:pos x="T0" y="T1"/>
                </a:cxn>
                <a:cxn ang="0">
                  <a:pos x="T2" y="T3"/>
                </a:cxn>
                <a:cxn ang="0">
                  <a:pos x="T4" y="T5"/>
                </a:cxn>
                <a:cxn ang="0">
                  <a:pos x="T6" y="T7"/>
                </a:cxn>
                <a:cxn ang="0">
                  <a:pos x="T8" y="T9"/>
                </a:cxn>
                <a:cxn ang="0">
                  <a:pos x="T10" y="T11"/>
                </a:cxn>
              </a:cxnLst>
              <a:rect l="0" t="0" r="r" b="b"/>
              <a:pathLst>
                <a:path w="783" h="126">
                  <a:moveTo>
                    <a:pt x="750" y="0"/>
                  </a:moveTo>
                  <a:lnTo>
                    <a:pt x="782" y="125"/>
                  </a:lnTo>
                  <a:lnTo>
                    <a:pt x="0" y="125"/>
                  </a:lnTo>
                  <a:lnTo>
                    <a:pt x="63" y="62"/>
                  </a:lnTo>
                  <a:lnTo>
                    <a:pt x="594" y="0"/>
                  </a:lnTo>
                  <a:lnTo>
                    <a:pt x="750" y="0"/>
                  </a:lnTo>
                </a:path>
              </a:pathLst>
            </a:custGeom>
            <a:solidFill>
              <a:srgbClr val="F4792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1" name="Freeform 9">
              <a:extLst>
                <a:ext uri="{FF2B5EF4-FFF2-40B4-BE49-F238E27FC236}">
                  <a16:creationId xmlns:a16="http://schemas.microsoft.com/office/drawing/2014/main" id="{550EAB21-3F9D-AD48-BC58-CD3163586A54}"/>
                </a:ext>
              </a:extLst>
            </p:cNvPr>
            <p:cNvSpPr>
              <a:spLocks noChangeArrowheads="1"/>
            </p:cNvSpPr>
            <p:nvPr/>
          </p:nvSpPr>
          <p:spPr bwMode="auto">
            <a:xfrm>
              <a:off x="8826500" y="5162550"/>
              <a:ext cx="123825" cy="46038"/>
            </a:xfrm>
            <a:custGeom>
              <a:avLst/>
              <a:gdLst>
                <a:gd name="T0" fmla="*/ 187 w 345"/>
                <a:gd name="T1" fmla="*/ 0 h 126"/>
                <a:gd name="T2" fmla="*/ 344 w 345"/>
                <a:gd name="T3" fmla="*/ 62 h 126"/>
                <a:gd name="T4" fmla="*/ 344 w 345"/>
                <a:gd name="T5" fmla="*/ 125 h 126"/>
                <a:gd name="T6" fmla="*/ 0 w 345"/>
                <a:gd name="T7" fmla="*/ 125 h 126"/>
                <a:gd name="T8" fmla="*/ 0 w 345"/>
                <a:gd name="T9" fmla="*/ 62 h 126"/>
                <a:gd name="T10" fmla="*/ 62 w 345"/>
                <a:gd name="T11" fmla="*/ 0 h 126"/>
                <a:gd name="T12" fmla="*/ 187 w 3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345" h="126">
                  <a:moveTo>
                    <a:pt x="187" y="0"/>
                  </a:moveTo>
                  <a:lnTo>
                    <a:pt x="344" y="62"/>
                  </a:lnTo>
                  <a:lnTo>
                    <a:pt x="344" y="125"/>
                  </a:lnTo>
                  <a:lnTo>
                    <a:pt x="0" y="125"/>
                  </a:lnTo>
                  <a:lnTo>
                    <a:pt x="0" y="62"/>
                  </a:lnTo>
                  <a:lnTo>
                    <a:pt x="62" y="0"/>
                  </a:lnTo>
                  <a:lnTo>
                    <a:pt x="187" y="0"/>
                  </a:lnTo>
                </a:path>
              </a:pathLst>
            </a:custGeom>
            <a:solidFill>
              <a:srgbClr val="F4792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2" name="Freeform 10">
              <a:extLst>
                <a:ext uri="{FF2B5EF4-FFF2-40B4-BE49-F238E27FC236}">
                  <a16:creationId xmlns:a16="http://schemas.microsoft.com/office/drawing/2014/main" id="{835C9496-C8A1-9F41-92AE-1D754ACFE7D7}"/>
                </a:ext>
              </a:extLst>
            </p:cNvPr>
            <p:cNvSpPr>
              <a:spLocks noChangeArrowheads="1"/>
            </p:cNvSpPr>
            <p:nvPr/>
          </p:nvSpPr>
          <p:spPr bwMode="auto">
            <a:xfrm>
              <a:off x="8321675" y="1698625"/>
              <a:ext cx="944563" cy="1731963"/>
            </a:xfrm>
            <a:custGeom>
              <a:avLst/>
              <a:gdLst>
                <a:gd name="T0" fmla="*/ 2092 w 2625"/>
                <a:gd name="T1" fmla="*/ 500 h 4812"/>
                <a:gd name="T2" fmla="*/ 2092 w 2625"/>
                <a:gd name="T3" fmla="*/ 500 h 4812"/>
                <a:gd name="T4" fmla="*/ 1967 w 2625"/>
                <a:gd name="T5" fmla="*/ 343 h 4812"/>
                <a:gd name="T6" fmla="*/ 1967 w 2625"/>
                <a:gd name="T7" fmla="*/ 343 h 4812"/>
                <a:gd name="T8" fmla="*/ 1686 w 2625"/>
                <a:gd name="T9" fmla="*/ 0 h 4812"/>
                <a:gd name="T10" fmla="*/ 1342 w 2625"/>
                <a:gd name="T11" fmla="*/ 0 h 4812"/>
                <a:gd name="T12" fmla="*/ 1030 w 2625"/>
                <a:gd name="T13" fmla="*/ 343 h 4812"/>
                <a:gd name="T14" fmla="*/ 905 w 2625"/>
                <a:gd name="T15" fmla="*/ 500 h 4812"/>
                <a:gd name="T16" fmla="*/ 624 w 2625"/>
                <a:gd name="T17" fmla="*/ 1125 h 4812"/>
                <a:gd name="T18" fmla="*/ 31 w 2625"/>
                <a:gd name="T19" fmla="*/ 1937 h 4812"/>
                <a:gd name="T20" fmla="*/ 0 w 2625"/>
                <a:gd name="T21" fmla="*/ 2250 h 4812"/>
                <a:gd name="T22" fmla="*/ 842 w 2625"/>
                <a:gd name="T23" fmla="*/ 1500 h 4812"/>
                <a:gd name="T24" fmla="*/ 842 w 2625"/>
                <a:gd name="T25" fmla="*/ 1937 h 4812"/>
                <a:gd name="T26" fmla="*/ 842 w 2625"/>
                <a:gd name="T27" fmla="*/ 3280 h 4812"/>
                <a:gd name="T28" fmla="*/ 842 w 2625"/>
                <a:gd name="T29" fmla="*/ 4561 h 4812"/>
                <a:gd name="T30" fmla="*/ 1342 w 2625"/>
                <a:gd name="T31" fmla="*/ 4811 h 4812"/>
                <a:gd name="T32" fmla="*/ 1405 w 2625"/>
                <a:gd name="T33" fmla="*/ 4655 h 4812"/>
                <a:gd name="T34" fmla="*/ 1405 w 2625"/>
                <a:gd name="T35" fmla="*/ 4811 h 4812"/>
                <a:gd name="T36" fmla="*/ 2092 w 2625"/>
                <a:gd name="T37" fmla="*/ 4124 h 4812"/>
                <a:gd name="T38" fmla="*/ 2092 w 2625"/>
                <a:gd name="T39" fmla="*/ 3218 h 4812"/>
                <a:gd name="T40" fmla="*/ 2092 w 2625"/>
                <a:gd name="T41" fmla="*/ 1875 h 4812"/>
                <a:gd name="T42" fmla="*/ 2092 w 2625"/>
                <a:gd name="T43" fmla="*/ 1593 h 4812"/>
                <a:gd name="T44" fmla="*/ 2311 w 2625"/>
                <a:gd name="T45" fmla="*/ 2749 h 4812"/>
                <a:gd name="T46" fmla="*/ 2592 w 2625"/>
                <a:gd name="T47" fmla="*/ 2749 h 4812"/>
                <a:gd name="T48" fmla="*/ 2092 w 2625"/>
                <a:gd name="T49" fmla="*/ 500 h 4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25" h="4812">
                  <a:moveTo>
                    <a:pt x="2092" y="500"/>
                  </a:moveTo>
                  <a:lnTo>
                    <a:pt x="2092" y="500"/>
                  </a:lnTo>
                  <a:cubicBezTo>
                    <a:pt x="1967" y="343"/>
                    <a:pt x="1967" y="343"/>
                    <a:pt x="1967" y="343"/>
                  </a:cubicBezTo>
                  <a:lnTo>
                    <a:pt x="1967" y="343"/>
                  </a:lnTo>
                  <a:cubicBezTo>
                    <a:pt x="1686" y="0"/>
                    <a:pt x="1686" y="0"/>
                    <a:pt x="1686" y="0"/>
                  </a:cubicBezTo>
                  <a:cubicBezTo>
                    <a:pt x="1342" y="0"/>
                    <a:pt x="1342" y="0"/>
                    <a:pt x="1342" y="0"/>
                  </a:cubicBezTo>
                  <a:cubicBezTo>
                    <a:pt x="1030" y="343"/>
                    <a:pt x="1030" y="343"/>
                    <a:pt x="1030" y="343"/>
                  </a:cubicBezTo>
                  <a:cubicBezTo>
                    <a:pt x="905" y="500"/>
                    <a:pt x="905" y="500"/>
                    <a:pt x="905" y="500"/>
                  </a:cubicBezTo>
                  <a:cubicBezTo>
                    <a:pt x="749" y="687"/>
                    <a:pt x="717" y="843"/>
                    <a:pt x="624" y="1125"/>
                  </a:cubicBezTo>
                  <a:cubicBezTo>
                    <a:pt x="499" y="1437"/>
                    <a:pt x="281" y="1906"/>
                    <a:pt x="31" y="1937"/>
                  </a:cubicBezTo>
                  <a:cubicBezTo>
                    <a:pt x="0" y="2062"/>
                    <a:pt x="0" y="2125"/>
                    <a:pt x="0" y="2250"/>
                  </a:cubicBezTo>
                  <a:cubicBezTo>
                    <a:pt x="374" y="2250"/>
                    <a:pt x="686" y="1812"/>
                    <a:pt x="842" y="1500"/>
                  </a:cubicBezTo>
                  <a:cubicBezTo>
                    <a:pt x="842" y="1937"/>
                    <a:pt x="842" y="1937"/>
                    <a:pt x="842" y="1937"/>
                  </a:cubicBezTo>
                  <a:cubicBezTo>
                    <a:pt x="842" y="2156"/>
                    <a:pt x="842" y="2749"/>
                    <a:pt x="842" y="3280"/>
                  </a:cubicBezTo>
                  <a:cubicBezTo>
                    <a:pt x="842" y="3749"/>
                    <a:pt x="842" y="4561"/>
                    <a:pt x="842" y="4561"/>
                  </a:cubicBezTo>
                  <a:cubicBezTo>
                    <a:pt x="1342" y="4811"/>
                    <a:pt x="1342" y="4811"/>
                    <a:pt x="1342" y="4811"/>
                  </a:cubicBezTo>
                  <a:cubicBezTo>
                    <a:pt x="1405" y="4655"/>
                    <a:pt x="1405" y="4655"/>
                    <a:pt x="1405" y="4655"/>
                  </a:cubicBezTo>
                  <a:cubicBezTo>
                    <a:pt x="1405" y="4811"/>
                    <a:pt x="1405" y="4811"/>
                    <a:pt x="1405" y="4811"/>
                  </a:cubicBezTo>
                  <a:cubicBezTo>
                    <a:pt x="2092" y="4124"/>
                    <a:pt x="2092" y="4124"/>
                    <a:pt x="2092" y="4124"/>
                  </a:cubicBezTo>
                  <a:cubicBezTo>
                    <a:pt x="2092" y="3218"/>
                    <a:pt x="2092" y="3218"/>
                    <a:pt x="2092" y="3218"/>
                  </a:cubicBezTo>
                  <a:cubicBezTo>
                    <a:pt x="2092" y="1875"/>
                    <a:pt x="2092" y="1875"/>
                    <a:pt x="2092" y="1875"/>
                  </a:cubicBezTo>
                  <a:cubicBezTo>
                    <a:pt x="2092" y="1593"/>
                    <a:pt x="2092" y="1593"/>
                    <a:pt x="2092" y="1593"/>
                  </a:cubicBezTo>
                  <a:cubicBezTo>
                    <a:pt x="2186" y="1812"/>
                    <a:pt x="2311" y="2218"/>
                    <a:pt x="2311" y="2749"/>
                  </a:cubicBezTo>
                  <a:cubicBezTo>
                    <a:pt x="2592" y="2749"/>
                    <a:pt x="2592" y="2749"/>
                    <a:pt x="2592" y="2749"/>
                  </a:cubicBezTo>
                  <a:cubicBezTo>
                    <a:pt x="2624" y="1406"/>
                    <a:pt x="2092" y="500"/>
                    <a:pt x="2092" y="500"/>
                  </a:cubicBezTo>
                </a:path>
              </a:pathLst>
            </a:custGeom>
            <a:solidFill>
              <a:srgbClr val="AFAFB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3" name="Freeform 11">
              <a:extLst>
                <a:ext uri="{FF2B5EF4-FFF2-40B4-BE49-F238E27FC236}">
                  <a16:creationId xmlns:a16="http://schemas.microsoft.com/office/drawing/2014/main" id="{3D15CCF1-AA50-964C-BCA5-F32EC4C0B2C5}"/>
                </a:ext>
              </a:extLst>
            </p:cNvPr>
            <p:cNvSpPr>
              <a:spLocks noChangeArrowheads="1"/>
            </p:cNvSpPr>
            <p:nvPr/>
          </p:nvSpPr>
          <p:spPr bwMode="auto">
            <a:xfrm>
              <a:off x="8804275" y="1517650"/>
              <a:ext cx="112713" cy="192088"/>
            </a:xfrm>
            <a:custGeom>
              <a:avLst/>
              <a:gdLst>
                <a:gd name="T0" fmla="*/ 0 w 314"/>
                <a:gd name="T1" fmla="*/ 531 h 532"/>
                <a:gd name="T2" fmla="*/ 313 w 314"/>
                <a:gd name="T3" fmla="*/ 531 h 532"/>
                <a:gd name="T4" fmla="*/ 313 w 314"/>
                <a:gd name="T5" fmla="*/ 0 h 532"/>
                <a:gd name="T6" fmla="*/ 0 w 314"/>
                <a:gd name="T7" fmla="*/ 0 h 532"/>
                <a:gd name="T8" fmla="*/ 0 w 314"/>
                <a:gd name="T9" fmla="*/ 531 h 532"/>
              </a:gdLst>
              <a:ahLst/>
              <a:cxnLst>
                <a:cxn ang="0">
                  <a:pos x="T0" y="T1"/>
                </a:cxn>
                <a:cxn ang="0">
                  <a:pos x="T2" y="T3"/>
                </a:cxn>
                <a:cxn ang="0">
                  <a:pos x="T4" y="T5"/>
                </a:cxn>
                <a:cxn ang="0">
                  <a:pos x="T6" y="T7"/>
                </a:cxn>
                <a:cxn ang="0">
                  <a:pos x="T8" y="T9"/>
                </a:cxn>
              </a:cxnLst>
              <a:rect l="0" t="0" r="r" b="b"/>
              <a:pathLst>
                <a:path w="314" h="532">
                  <a:moveTo>
                    <a:pt x="0" y="531"/>
                  </a:moveTo>
                  <a:lnTo>
                    <a:pt x="313" y="531"/>
                  </a:lnTo>
                  <a:lnTo>
                    <a:pt x="313" y="0"/>
                  </a:lnTo>
                  <a:lnTo>
                    <a:pt x="0" y="0"/>
                  </a:lnTo>
                  <a:lnTo>
                    <a:pt x="0" y="531"/>
                  </a:lnTo>
                </a:path>
              </a:pathLst>
            </a:custGeom>
            <a:solidFill>
              <a:srgbClr val="FDC89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4" name="Freeform 12">
              <a:extLst>
                <a:ext uri="{FF2B5EF4-FFF2-40B4-BE49-F238E27FC236}">
                  <a16:creationId xmlns:a16="http://schemas.microsoft.com/office/drawing/2014/main" id="{AA496ADA-F3B9-DB44-8648-3C77BC366A9A}"/>
                </a:ext>
              </a:extLst>
            </p:cNvPr>
            <p:cNvSpPr>
              <a:spLocks noChangeArrowheads="1"/>
            </p:cNvSpPr>
            <p:nvPr/>
          </p:nvSpPr>
          <p:spPr bwMode="auto">
            <a:xfrm>
              <a:off x="9040813" y="1035050"/>
              <a:ext cx="112712" cy="169863"/>
            </a:xfrm>
            <a:custGeom>
              <a:avLst/>
              <a:gdLst>
                <a:gd name="T0" fmla="*/ 31 w 313"/>
                <a:gd name="T1" fmla="*/ 219 h 470"/>
                <a:gd name="T2" fmla="*/ 31 w 313"/>
                <a:gd name="T3" fmla="*/ 219 h 470"/>
                <a:gd name="T4" fmla="*/ 125 w 313"/>
                <a:gd name="T5" fmla="*/ 469 h 470"/>
                <a:gd name="T6" fmla="*/ 281 w 313"/>
                <a:gd name="T7" fmla="*/ 250 h 470"/>
                <a:gd name="T8" fmla="*/ 187 w 313"/>
                <a:gd name="T9" fmla="*/ 0 h 470"/>
                <a:gd name="T10" fmla="*/ 31 w 313"/>
                <a:gd name="T11" fmla="*/ 219 h 470"/>
              </a:gdLst>
              <a:ahLst/>
              <a:cxnLst>
                <a:cxn ang="0">
                  <a:pos x="T0" y="T1"/>
                </a:cxn>
                <a:cxn ang="0">
                  <a:pos x="T2" y="T3"/>
                </a:cxn>
                <a:cxn ang="0">
                  <a:pos x="T4" y="T5"/>
                </a:cxn>
                <a:cxn ang="0">
                  <a:pos x="T6" y="T7"/>
                </a:cxn>
                <a:cxn ang="0">
                  <a:pos x="T8" y="T9"/>
                </a:cxn>
                <a:cxn ang="0">
                  <a:pos x="T10" y="T11"/>
                </a:cxn>
              </a:cxnLst>
              <a:rect l="0" t="0" r="r" b="b"/>
              <a:pathLst>
                <a:path w="313" h="470">
                  <a:moveTo>
                    <a:pt x="31" y="219"/>
                  </a:moveTo>
                  <a:lnTo>
                    <a:pt x="31" y="219"/>
                  </a:lnTo>
                  <a:cubicBezTo>
                    <a:pt x="0" y="344"/>
                    <a:pt x="31" y="469"/>
                    <a:pt x="125" y="469"/>
                  </a:cubicBezTo>
                  <a:cubicBezTo>
                    <a:pt x="187" y="469"/>
                    <a:pt x="250" y="375"/>
                    <a:pt x="281" y="250"/>
                  </a:cubicBezTo>
                  <a:cubicBezTo>
                    <a:pt x="312" y="125"/>
                    <a:pt x="250" y="31"/>
                    <a:pt x="187" y="0"/>
                  </a:cubicBezTo>
                  <a:cubicBezTo>
                    <a:pt x="125" y="0"/>
                    <a:pt x="31" y="94"/>
                    <a:pt x="31" y="219"/>
                  </a:cubicBezTo>
                </a:path>
              </a:pathLst>
            </a:custGeom>
            <a:solidFill>
              <a:srgbClr val="FDC89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5" name="Freeform 13">
              <a:extLst>
                <a:ext uri="{FF2B5EF4-FFF2-40B4-BE49-F238E27FC236}">
                  <a16:creationId xmlns:a16="http://schemas.microsoft.com/office/drawing/2014/main" id="{B0B60138-CBE7-444C-A4DE-2F1B8148B5A8}"/>
                </a:ext>
              </a:extLst>
            </p:cNvPr>
            <p:cNvSpPr>
              <a:spLocks noChangeArrowheads="1"/>
            </p:cNvSpPr>
            <p:nvPr/>
          </p:nvSpPr>
          <p:spPr bwMode="auto">
            <a:xfrm>
              <a:off x="8578850" y="1035050"/>
              <a:ext cx="101600" cy="169863"/>
            </a:xfrm>
            <a:custGeom>
              <a:avLst/>
              <a:gdLst>
                <a:gd name="T0" fmla="*/ 32 w 283"/>
                <a:gd name="T1" fmla="*/ 250 h 470"/>
                <a:gd name="T2" fmla="*/ 32 w 283"/>
                <a:gd name="T3" fmla="*/ 250 h 470"/>
                <a:gd name="T4" fmla="*/ 188 w 283"/>
                <a:gd name="T5" fmla="*/ 469 h 470"/>
                <a:gd name="T6" fmla="*/ 250 w 283"/>
                <a:gd name="T7" fmla="*/ 219 h 470"/>
                <a:gd name="T8" fmla="*/ 94 w 283"/>
                <a:gd name="T9" fmla="*/ 0 h 470"/>
                <a:gd name="T10" fmla="*/ 32 w 283"/>
                <a:gd name="T11" fmla="*/ 250 h 470"/>
              </a:gdLst>
              <a:ahLst/>
              <a:cxnLst>
                <a:cxn ang="0">
                  <a:pos x="T0" y="T1"/>
                </a:cxn>
                <a:cxn ang="0">
                  <a:pos x="T2" y="T3"/>
                </a:cxn>
                <a:cxn ang="0">
                  <a:pos x="T4" y="T5"/>
                </a:cxn>
                <a:cxn ang="0">
                  <a:pos x="T6" y="T7"/>
                </a:cxn>
                <a:cxn ang="0">
                  <a:pos x="T8" y="T9"/>
                </a:cxn>
                <a:cxn ang="0">
                  <a:pos x="T10" y="T11"/>
                </a:cxn>
              </a:cxnLst>
              <a:rect l="0" t="0" r="r" b="b"/>
              <a:pathLst>
                <a:path w="283" h="470">
                  <a:moveTo>
                    <a:pt x="32" y="250"/>
                  </a:moveTo>
                  <a:lnTo>
                    <a:pt x="32" y="250"/>
                  </a:lnTo>
                  <a:cubicBezTo>
                    <a:pt x="32" y="375"/>
                    <a:pt x="125" y="469"/>
                    <a:pt x="188" y="469"/>
                  </a:cubicBezTo>
                  <a:cubicBezTo>
                    <a:pt x="250" y="437"/>
                    <a:pt x="282" y="344"/>
                    <a:pt x="250" y="219"/>
                  </a:cubicBezTo>
                  <a:cubicBezTo>
                    <a:pt x="250" y="94"/>
                    <a:pt x="157" y="0"/>
                    <a:pt x="94" y="0"/>
                  </a:cubicBezTo>
                  <a:cubicBezTo>
                    <a:pt x="32" y="31"/>
                    <a:pt x="0" y="125"/>
                    <a:pt x="32" y="250"/>
                  </a:cubicBezTo>
                </a:path>
              </a:pathLst>
            </a:custGeom>
            <a:solidFill>
              <a:srgbClr val="FDC89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6" name="Freeform 14">
              <a:extLst>
                <a:ext uri="{FF2B5EF4-FFF2-40B4-BE49-F238E27FC236}">
                  <a16:creationId xmlns:a16="http://schemas.microsoft.com/office/drawing/2014/main" id="{F3EC7C86-BB4D-9840-9F5D-0C187E39827D}"/>
                </a:ext>
              </a:extLst>
            </p:cNvPr>
            <p:cNvSpPr>
              <a:spLocks noChangeArrowheads="1"/>
            </p:cNvSpPr>
            <p:nvPr/>
          </p:nvSpPr>
          <p:spPr bwMode="auto">
            <a:xfrm>
              <a:off x="8636000" y="628650"/>
              <a:ext cx="450850" cy="979488"/>
            </a:xfrm>
            <a:custGeom>
              <a:avLst/>
              <a:gdLst>
                <a:gd name="T0" fmla="*/ 0 w 1251"/>
                <a:gd name="T1" fmla="*/ 1375 h 2720"/>
                <a:gd name="T2" fmla="*/ 0 w 1251"/>
                <a:gd name="T3" fmla="*/ 1375 h 2720"/>
                <a:gd name="T4" fmla="*/ 625 w 1251"/>
                <a:gd name="T5" fmla="*/ 2719 h 2720"/>
                <a:gd name="T6" fmla="*/ 1250 w 1251"/>
                <a:gd name="T7" fmla="*/ 1375 h 2720"/>
                <a:gd name="T8" fmla="*/ 625 w 1251"/>
                <a:gd name="T9" fmla="*/ 31 h 2720"/>
                <a:gd name="T10" fmla="*/ 31 w 1251"/>
                <a:gd name="T11" fmla="*/ 937 h 2720"/>
                <a:gd name="T12" fmla="*/ 0 w 1251"/>
                <a:gd name="T13" fmla="*/ 1375 h 2720"/>
              </a:gdLst>
              <a:ahLst/>
              <a:cxnLst>
                <a:cxn ang="0">
                  <a:pos x="T0" y="T1"/>
                </a:cxn>
                <a:cxn ang="0">
                  <a:pos x="T2" y="T3"/>
                </a:cxn>
                <a:cxn ang="0">
                  <a:pos x="T4" y="T5"/>
                </a:cxn>
                <a:cxn ang="0">
                  <a:pos x="T6" y="T7"/>
                </a:cxn>
                <a:cxn ang="0">
                  <a:pos x="T8" y="T9"/>
                </a:cxn>
                <a:cxn ang="0">
                  <a:pos x="T10" y="T11"/>
                </a:cxn>
                <a:cxn ang="0">
                  <a:pos x="T12" y="T13"/>
                </a:cxn>
              </a:cxnLst>
              <a:rect l="0" t="0" r="r" b="b"/>
              <a:pathLst>
                <a:path w="1251" h="2720">
                  <a:moveTo>
                    <a:pt x="0" y="1375"/>
                  </a:moveTo>
                  <a:lnTo>
                    <a:pt x="0" y="1375"/>
                  </a:lnTo>
                  <a:cubicBezTo>
                    <a:pt x="0" y="2125"/>
                    <a:pt x="437" y="2719"/>
                    <a:pt x="625" y="2719"/>
                  </a:cubicBezTo>
                  <a:cubicBezTo>
                    <a:pt x="781" y="2719"/>
                    <a:pt x="1250" y="2125"/>
                    <a:pt x="1250" y="1375"/>
                  </a:cubicBezTo>
                  <a:cubicBezTo>
                    <a:pt x="1250" y="0"/>
                    <a:pt x="968" y="31"/>
                    <a:pt x="625" y="31"/>
                  </a:cubicBezTo>
                  <a:cubicBezTo>
                    <a:pt x="312" y="31"/>
                    <a:pt x="93" y="125"/>
                    <a:pt x="31" y="937"/>
                  </a:cubicBezTo>
                  <a:cubicBezTo>
                    <a:pt x="31" y="1062"/>
                    <a:pt x="0" y="1219"/>
                    <a:pt x="0" y="1375"/>
                  </a:cubicBezTo>
                </a:path>
              </a:pathLst>
            </a:custGeom>
            <a:solidFill>
              <a:srgbClr val="FDE1C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7" name="Freeform 15">
              <a:extLst>
                <a:ext uri="{FF2B5EF4-FFF2-40B4-BE49-F238E27FC236}">
                  <a16:creationId xmlns:a16="http://schemas.microsoft.com/office/drawing/2014/main" id="{95747FD1-5796-4E45-9ED3-99880E89513E}"/>
                </a:ext>
              </a:extLst>
            </p:cNvPr>
            <p:cNvSpPr>
              <a:spLocks noChangeArrowheads="1"/>
            </p:cNvSpPr>
            <p:nvPr/>
          </p:nvSpPr>
          <p:spPr bwMode="auto">
            <a:xfrm>
              <a:off x="8770938" y="1000125"/>
              <a:ext cx="90487" cy="338138"/>
            </a:xfrm>
            <a:custGeom>
              <a:avLst/>
              <a:gdLst>
                <a:gd name="T0" fmla="*/ 156 w 251"/>
                <a:gd name="T1" fmla="*/ 938 h 939"/>
                <a:gd name="T2" fmla="*/ 156 w 251"/>
                <a:gd name="T3" fmla="*/ 938 h 939"/>
                <a:gd name="T4" fmla="*/ 62 w 251"/>
                <a:gd name="T5" fmla="*/ 938 h 939"/>
                <a:gd name="T6" fmla="*/ 62 w 251"/>
                <a:gd name="T7" fmla="*/ 938 h 939"/>
                <a:gd name="T8" fmla="*/ 62 w 251"/>
                <a:gd name="T9" fmla="*/ 938 h 939"/>
                <a:gd name="T10" fmla="*/ 125 w 251"/>
                <a:gd name="T11" fmla="*/ 469 h 939"/>
                <a:gd name="T12" fmla="*/ 218 w 251"/>
                <a:gd name="T13" fmla="*/ 219 h 939"/>
                <a:gd name="T14" fmla="*/ 156 w 251"/>
                <a:gd name="T15" fmla="*/ 31 h 939"/>
                <a:gd name="T16" fmla="*/ 125 w 251"/>
                <a:gd name="T17" fmla="*/ 31 h 939"/>
                <a:gd name="T18" fmla="*/ 125 w 251"/>
                <a:gd name="T19" fmla="*/ 0 h 939"/>
                <a:gd name="T20" fmla="*/ 187 w 251"/>
                <a:gd name="T21" fmla="*/ 31 h 939"/>
                <a:gd name="T22" fmla="*/ 250 w 251"/>
                <a:gd name="T23" fmla="*/ 219 h 939"/>
                <a:gd name="T24" fmla="*/ 156 w 251"/>
                <a:gd name="T25" fmla="*/ 469 h 939"/>
                <a:gd name="T26" fmla="*/ 93 w 251"/>
                <a:gd name="T27" fmla="*/ 906 h 939"/>
                <a:gd name="T28" fmla="*/ 218 w 251"/>
                <a:gd name="T29" fmla="*/ 906 h 939"/>
                <a:gd name="T30" fmla="*/ 250 w 251"/>
                <a:gd name="T31" fmla="*/ 938 h 939"/>
                <a:gd name="T32" fmla="*/ 156 w 251"/>
                <a:gd name="T33" fmla="*/ 938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939">
                  <a:moveTo>
                    <a:pt x="156" y="938"/>
                  </a:moveTo>
                  <a:lnTo>
                    <a:pt x="156" y="938"/>
                  </a:lnTo>
                  <a:cubicBezTo>
                    <a:pt x="125" y="938"/>
                    <a:pt x="93" y="938"/>
                    <a:pt x="62" y="938"/>
                  </a:cubicBezTo>
                  <a:lnTo>
                    <a:pt x="62" y="938"/>
                  </a:lnTo>
                  <a:lnTo>
                    <a:pt x="62" y="938"/>
                  </a:lnTo>
                  <a:cubicBezTo>
                    <a:pt x="0" y="781"/>
                    <a:pt x="62" y="594"/>
                    <a:pt x="125" y="469"/>
                  </a:cubicBezTo>
                  <a:cubicBezTo>
                    <a:pt x="156" y="375"/>
                    <a:pt x="218" y="281"/>
                    <a:pt x="218" y="219"/>
                  </a:cubicBezTo>
                  <a:cubicBezTo>
                    <a:pt x="218" y="94"/>
                    <a:pt x="187" y="63"/>
                    <a:pt x="156" y="31"/>
                  </a:cubicBezTo>
                  <a:lnTo>
                    <a:pt x="125" y="31"/>
                  </a:lnTo>
                  <a:cubicBezTo>
                    <a:pt x="125" y="0"/>
                    <a:pt x="125" y="0"/>
                    <a:pt x="125" y="0"/>
                  </a:cubicBezTo>
                  <a:cubicBezTo>
                    <a:pt x="125" y="0"/>
                    <a:pt x="156" y="0"/>
                    <a:pt x="187" y="31"/>
                  </a:cubicBezTo>
                  <a:cubicBezTo>
                    <a:pt x="218" y="63"/>
                    <a:pt x="250" y="125"/>
                    <a:pt x="250" y="219"/>
                  </a:cubicBezTo>
                  <a:cubicBezTo>
                    <a:pt x="250" y="281"/>
                    <a:pt x="218" y="375"/>
                    <a:pt x="156" y="469"/>
                  </a:cubicBezTo>
                  <a:cubicBezTo>
                    <a:pt x="93" y="625"/>
                    <a:pt x="31" y="750"/>
                    <a:pt x="93" y="906"/>
                  </a:cubicBezTo>
                  <a:cubicBezTo>
                    <a:pt x="187" y="906"/>
                    <a:pt x="218" y="906"/>
                    <a:pt x="218" y="906"/>
                  </a:cubicBezTo>
                  <a:cubicBezTo>
                    <a:pt x="250" y="938"/>
                    <a:pt x="250" y="938"/>
                    <a:pt x="250" y="938"/>
                  </a:cubicBezTo>
                  <a:cubicBezTo>
                    <a:pt x="250" y="938"/>
                    <a:pt x="218" y="938"/>
                    <a:pt x="156" y="938"/>
                  </a:cubicBez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8" name="Freeform 16">
              <a:extLst>
                <a:ext uri="{FF2B5EF4-FFF2-40B4-BE49-F238E27FC236}">
                  <a16:creationId xmlns:a16="http://schemas.microsoft.com/office/drawing/2014/main" id="{0241C660-B574-634A-AE23-96020B49AA4D}"/>
                </a:ext>
              </a:extLst>
            </p:cNvPr>
            <p:cNvSpPr>
              <a:spLocks noChangeArrowheads="1"/>
            </p:cNvSpPr>
            <p:nvPr/>
          </p:nvSpPr>
          <p:spPr bwMode="auto">
            <a:xfrm>
              <a:off x="9051925" y="842963"/>
              <a:ext cx="34925" cy="315912"/>
            </a:xfrm>
            <a:custGeom>
              <a:avLst/>
              <a:gdLst>
                <a:gd name="T0" fmla="*/ 0 w 95"/>
                <a:gd name="T1" fmla="*/ 62 h 876"/>
                <a:gd name="T2" fmla="*/ 31 w 95"/>
                <a:gd name="T3" fmla="*/ 875 h 876"/>
                <a:gd name="T4" fmla="*/ 94 w 95"/>
                <a:gd name="T5" fmla="*/ 875 h 876"/>
                <a:gd name="T6" fmla="*/ 94 w 95"/>
                <a:gd name="T7" fmla="*/ 437 h 876"/>
                <a:gd name="T8" fmla="*/ 62 w 95"/>
                <a:gd name="T9" fmla="*/ 0 h 876"/>
                <a:gd name="T10" fmla="*/ 0 w 95"/>
                <a:gd name="T11" fmla="*/ 62 h 876"/>
              </a:gdLst>
              <a:ahLst/>
              <a:cxnLst>
                <a:cxn ang="0">
                  <a:pos x="T0" y="T1"/>
                </a:cxn>
                <a:cxn ang="0">
                  <a:pos x="T2" y="T3"/>
                </a:cxn>
                <a:cxn ang="0">
                  <a:pos x="T4" y="T5"/>
                </a:cxn>
                <a:cxn ang="0">
                  <a:pos x="T6" y="T7"/>
                </a:cxn>
                <a:cxn ang="0">
                  <a:pos x="T8" y="T9"/>
                </a:cxn>
                <a:cxn ang="0">
                  <a:pos x="T10" y="T11"/>
                </a:cxn>
              </a:cxnLst>
              <a:rect l="0" t="0" r="r" b="b"/>
              <a:pathLst>
                <a:path w="95" h="876">
                  <a:moveTo>
                    <a:pt x="0" y="62"/>
                  </a:moveTo>
                  <a:lnTo>
                    <a:pt x="31" y="875"/>
                  </a:lnTo>
                  <a:lnTo>
                    <a:pt x="94" y="875"/>
                  </a:lnTo>
                  <a:lnTo>
                    <a:pt x="94" y="437"/>
                  </a:lnTo>
                  <a:lnTo>
                    <a:pt x="62" y="0"/>
                  </a:lnTo>
                  <a:lnTo>
                    <a:pt x="0" y="62"/>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9" name="Freeform 17">
              <a:extLst>
                <a:ext uri="{FF2B5EF4-FFF2-40B4-BE49-F238E27FC236}">
                  <a16:creationId xmlns:a16="http://schemas.microsoft.com/office/drawing/2014/main" id="{F79740AA-0FCA-7D4D-8C79-96B1DB45B388}"/>
                </a:ext>
              </a:extLst>
            </p:cNvPr>
            <p:cNvSpPr>
              <a:spLocks noChangeArrowheads="1"/>
            </p:cNvSpPr>
            <p:nvPr/>
          </p:nvSpPr>
          <p:spPr bwMode="auto">
            <a:xfrm>
              <a:off x="8636000" y="504825"/>
              <a:ext cx="506413" cy="641350"/>
            </a:xfrm>
            <a:custGeom>
              <a:avLst/>
              <a:gdLst>
                <a:gd name="T0" fmla="*/ 0 w 1407"/>
                <a:gd name="T1" fmla="*/ 1750 h 1782"/>
                <a:gd name="T2" fmla="*/ 0 w 1407"/>
                <a:gd name="T3" fmla="*/ 1750 h 1782"/>
                <a:gd name="T4" fmla="*/ 31 w 1407"/>
                <a:gd name="T5" fmla="*/ 656 h 1782"/>
                <a:gd name="T6" fmla="*/ 656 w 1407"/>
                <a:gd name="T7" fmla="*/ 94 h 1782"/>
                <a:gd name="T8" fmla="*/ 1187 w 1407"/>
                <a:gd name="T9" fmla="*/ 594 h 1782"/>
                <a:gd name="T10" fmla="*/ 1375 w 1407"/>
                <a:gd name="T11" fmla="*/ 625 h 1782"/>
                <a:gd name="T12" fmla="*/ 1093 w 1407"/>
                <a:gd name="T13" fmla="*/ 1094 h 1782"/>
                <a:gd name="T14" fmla="*/ 125 w 1407"/>
                <a:gd name="T15" fmla="*/ 1031 h 1782"/>
                <a:gd name="T16" fmla="*/ 62 w 1407"/>
                <a:gd name="T17" fmla="*/ 1781 h 1782"/>
                <a:gd name="T18" fmla="*/ 0 w 1407"/>
                <a:gd name="T19" fmla="*/ 1750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7" h="1782">
                  <a:moveTo>
                    <a:pt x="0" y="1750"/>
                  </a:moveTo>
                  <a:lnTo>
                    <a:pt x="0" y="1750"/>
                  </a:lnTo>
                  <a:cubicBezTo>
                    <a:pt x="0" y="1750"/>
                    <a:pt x="0" y="844"/>
                    <a:pt x="31" y="656"/>
                  </a:cubicBezTo>
                  <a:cubicBezTo>
                    <a:pt x="31" y="469"/>
                    <a:pt x="312" y="0"/>
                    <a:pt x="656" y="94"/>
                  </a:cubicBezTo>
                  <a:cubicBezTo>
                    <a:pt x="968" y="188"/>
                    <a:pt x="1062" y="500"/>
                    <a:pt x="1187" y="594"/>
                  </a:cubicBezTo>
                  <a:cubicBezTo>
                    <a:pt x="1312" y="719"/>
                    <a:pt x="1375" y="625"/>
                    <a:pt x="1375" y="625"/>
                  </a:cubicBezTo>
                  <a:cubicBezTo>
                    <a:pt x="1375" y="625"/>
                    <a:pt x="1406" y="1031"/>
                    <a:pt x="1093" y="1094"/>
                  </a:cubicBezTo>
                  <a:cubicBezTo>
                    <a:pt x="781" y="1125"/>
                    <a:pt x="156" y="781"/>
                    <a:pt x="125" y="1031"/>
                  </a:cubicBezTo>
                  <a:cubicBezTo>
                    <a:pt x="62" y="1219"/>
                    <a:pt x="62" y="1781"/>
                    <a:pt x="62" y="1781"/>
                  </a:cubicBezTo>
                  <a:lnTo>
                    <a:pt x="0" y="1750"/>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0" name="Freeform 18">
              <a:extLst>
                <a:ext uri="{FF2B5EF4-FFF2-40B4-BE49-F238E27FC236}">
                  <a16:creationId xmlns:a16="http://schemas.microsoft.com/office/drawing/2014/main" id="{34FA7897-216E-564B-A81B-FB03D24B78E7}"/>
                </a:ext>
              </a:extLst>
            </p:cNvPr>
            <p:cNvSpPr>
              <a:spLocks noChangeArrowheads="1"/>
            </p:cNvSpPr>
            <p:nvPr/>
          </p:nvSpPr>
          <p:spPr bwMode="auto">
            <a:xfrm>
              <a:off x="8905875" y="1046163"/>
              <a:ext cx="123825" cy="57150"/>
            </a:xfrm>
            <a:custGeom>
              <a:avLst/>
              <a:gdLst>
                <a:gd name="T0" fmla="*/ 343 w 344"/>
                <a:gd name="T1" fmla="*/ 94 h 157"/>
                <a:gd name="T2" fmla="*/ 343 w 344"/>
                <a:gd name="T3" fmla="*/ 94 h 157"/>
                <a:gd name="T4" fmla="*/ 31 w 344"/>
                <a:gd name="T5" fmla="*/ 0 h 157"/>
                <a:gd name="T6" fmla="*/ 0 w 344"/>
                <a:gd name="T7" fmla="*/ 156 h 157"/>
                <a:gd name="T8" fmla="*/ 343 w 344"/>
                <a:gd name="T9" fmla="*/ 125 h 157"/>
                <a:gd name="T10" fmla="*/ 343 w 344"/>
                <a:gd name="T11" fmla="*/ 94 h 157"/>
              </a:gdLst>
              <a:ahLst/>
              <a:cxnLst>
                <a:cxn ang="0">
                  <a:pos x="T0" y="T1"/>
                </a:cxn>
                <a:cxn ang="0">
                  <a:pos x="T2" y="T3"/>
                </a:cxn>
                <a:cxn ang="0">
                  <a:pos x="T4" y="T5"/>
                </a:cxn>
                <a:cxn ang="0">
                  <a:pos x="T6" y="T7"/>
                </a:cxn>
                <a:cxn ang="0">
                  <a:pos x="T8" y="T9"/>
                </a:cxn>
                <a:cxn ang="0">
                  <a:pos x="T10" y="T11"/>
                </a:cxn>
              </a:cxnLst>
              <a:rect l="0" t="0" r="r" b="b"/>
              <a:pathLst>
                <a:path w="344" h="157">
                  <a:moveTo>
                    <a:pt x="343" y="94"/>
                  </a:moveTo>
                  <a:lnTo>
                    <a:pt x="343" y="94"/>
                  </a:lnTo>
                  <a:cubicBezTo>
                    <a:pt x="343" y="94"/>
                    <a:pt x="93" y="0"/>
                    <a:pt x="31" y="0"/>
                  </a:cubicBezTo>
                  <a:cubicBezTo>
                    <a:pt x="0" y="63"/>
                    <a:pt x="0" y="156"/>
                    <a:pt x="0" y="156"/>
                  </a:cubicBezTo>
                  <a:cubicBezTo>
                    <a:pt x="343" y="125"/>
                    <a:pt x="343" y="125"/>
                    <a:pt x="343" y="125"/>
                  </a:cubicBezTo>
                  <a:lnTo>
                    <a:pt x="343" y="9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1" name="Freeform 19">
              <a:extLst>
                <a:ext uri="{FF2B5EF4-FFF2-40B4-BE49-F238E27FC236}">
                  <a16:creationId xmlns:a16="http://schemas.microsoft.com/office/drawing/2014/main" id="{EA721F9E-3856-9C40-BE72-A49D58471595}"/>
                </a:ext>
              </a:extLst>
            </p:cNvPr>
            <p:cNvSpPr>
              <a:spLocks noChangeArrowheads="1"/>
            </p:cNvSpPr>
            <p:nvPr/>
          </p:nvSpPr>
          <p:spPr bwMode="auto">
            <a:xfrm>
              <a:off x="8702675" y="1046163"/>
              <a:ext cx="101600" cy="57150"/>
            </a:xfrm>
            <a:custGeom>
              <a:avLst/>
              <a:gdLst>
                <a:gd name="T0" fmla="*/ 281 w 282"/>
                <a:gd name="T1" fmla="*/ 156 h 157"/>
                <a:gd name="T2" fmla="*/ 281 w 282"/>
                <a:gd name="T3" fmla="*/ 156 h 157"/>
                <a:gd name="T4" fmla="*/ 281 w 282"/>
                <a:gd name="T5" fmla="*/ 0 h 157"/>
                <a:gd name="T6" fmla="*/ 0 w 282"/>
                <a:gd name="T7" fmla="*/ 94 h 157"/>
                <a:gd name="T8" fmla="*/ 0 w 282"/>
                <a:gd name="T9" fmla="*/ 125 h 157"/>
                <a:gd name="T10" fmla="*/ 281 w 282"/>
                <a:gd name="T11" fmla="*/ 156 h 157"/>
              </a:gdLst>
              <a:ahLst/>
              <a:cxnLst>
                <a:cxn ang="0">
                  <a:pos x="T0" y="T1"/>
                </a:cxn>
                <a:cxn ang="0">
                  <a:pos x="T2" y="T3"/>
                </a:cxn>
                <a:cxn ang="0">
                  <a:pos x="T4" y="T5"/>
                </a:cxn>
                <a:cxn ang="0">
                  <a:pos x="T6" y="T7"/>
                </a:cxn>
                <a:cxn ang="0">
                  <a:pos x="T8" y="T9"/>
                </a:cxn>
                <a:cxn ang="0">
                  <a:pos x="T10" y="T11"/>
                </a:cxn>
              </a:cxnLst>
              <a:rect l="0" t="0" r="r" b="b"/>
              <a:pathLst>
                <a:path w="282" h="157">
                  <a:moveTo>
                    <a:pt x="281" y="156"/>
                  </a:moveTo>
                  <a:lnTo>
                    <a:pt x="281" y="156"/>
                  </a:lnTo>
                  <a:cubicBezTo>
                    <a:pt x="281" y="0"/>
                    <a:pt x="281" y="0"/>
                    <a:pt x="281" y="0"/>
                  </a:cubicBezTo>
                  <a:cubicBezTo>
                    <a:pt x="281" y="0"/>
                    <a:pt x="156" y="0"/>
                    <a:pt x="0" y="94"/>
                  </a:cubicBezTo>
                  <a:lnTo>
                    <a:pt x="0" y="125"/>
                  </a:lnTo>
                  <a:cubicBezTo>
                    <a:pt x="0" y="125"/>
                    <a:pt x="219" y="156"/>
                    <a:pt x="281" y="156"/>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2" name="Freeform 20">
              <a:extLst>
                <a:ext uri="{FF2B5EF4-FFF2-40B4-BE49-F238E27FC236}">
                  <a16:creationId xmlns:a16="http://schemas.microsoft.com/office/drawing/2014/main" id="{156F0F77-D208-D04D-98B4-4516DA92F9B8}"/>
                </a:ext>
              </a:extLst>
            </p:cNvPr>
            <p:cNvSpPr>
              <a:spLocks noChangeArrowheads="1"/>
            </p:cNvSpPr>
            <p:nvPr/>
          </p:nvSpPr>
          <p:spPr bwMode="auto">
            <a:xfrm>
              <a:off x="8883650" y="966788"/>
              <a:ext cx="192088" cy="57150"/>
            </a:xfrm>
            <a:custGeom>
              <a:avLst/>
              <a:gdLst>
                <a:gd name="T0" fmla="*/ 531 w 532"/>
                <a:gd name="T1" fmla="*/ 94 h 158"/>
                <a:gd name="T2" fmla="*/ 531 w 532"/>
                <a:gd name="T3" fmla="*/ 94 h 158"/>
                <a:gd name="T4" fmla="*/ 406 w 532"/>
                <a:gd name="T5" fmla="*/ 32 h 158"/>
                <a:gd name="T6" fmla="*/ 0 w 532"/>
                <a:gd name="T7" fmla="*/ 63 h 158"/>
                <a:gd name="T8" fmla="*/ 31 w 532"/>
                <a:gd name="T9" fmla="*/ 157 h 158"/>
                <a:gd name="T10" fmla="*/ 406 w 532"/>
                <a:gd name="T11" fmla="*/ 125 h 158"/>
                <a:gd name="T12" fmla="*/ 531 w 532"/>
                <a:gd name="T13" fmla="*/ 157 h 158"/>
                <a:gd name="T14" fmla="*/ 531 w 532"/>
                <a:gd name="T15" fmla="*/ 94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2" h="158">
                  <a:moveTo>
                    <a:pt x="531" y="94"/>
                  </a:moveTo>
                  <a:lnTo>
                    <a:pt x="531" y="94"/>
                  </a:lnTo>
                  <a:lnTo>
                    <a:pt x="406" y="32"/>
                  </a:lnTo>
                  <a:cubicBezTo>
                    <a:pt x="406" y="32"/>
                    <a:pt x="156" y="0"/>
                    <a:pt x="0" y="63"/>
                  </a:cubicBezTo>
                  <a:cubicBezTo>
                    <a:pt x="31" y="125"/>
                    <a:pt x="31" y="157"/>
                    <a:pt x="31" y="157"/>
                  </a:cubicBezTo>
                  <a:cubicBezTo>
                    <a:pt x="406" y="125"/>
                    <a:pt x="406" y="125"/>
                    <a:pt x="406" y="125"/>
                  </a:cubicBezTo>
                  <a:cubicBezTo>
                    <a:pt x="531" y="157"/>
                    <a:pt x="531" y="157"/>
                    <a:pt x="531" y="157"/>
                  </a:cubicBezTo>
                  <a:lnTo>
                    <a:pt x="531" y="94"/>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3" name="Freeform 21">
              <a:extLst>
                <a:ext uri="{FF2B5EF4-FFF2-40B4-BE49-F238E27FC236}">
                  <a16:creationId xmlns:a16="http://schemas.microsoft.com/office/drawing/2014/main" id="{C043E3B9-3F67-B443-943E-3C8604746756}"/>
                </a:ext>
              </a:extLst>
            </p:cNvPr>
            <p:cNvSpPr>
              <a:spLocks noChangeArrowheads="1"/>
            </p:cNvSpPr>
            <p:nvPr/>
          </p:nvSpPr>
          <p:spPr bwMode="auto">
            <a:xfrm>
              <a:off x="8658225" y="977900"/>
              <a:ext cx="169863" cy="46038"/>
            </a:xfrm>
            <a:custGeom>
              <a:avLst/>
              <a:gdLst>
                <a:gd name="T0" fmla="*/ 469 w 470"/>
                <a:gd name="T1" fmla="*/ 31 h 126"/>
                <a:gd name="T2" fmla="*/ 469 w 470"/>
                <a:gd name="T3" fmla="*/ 31 h 126"/>
                <a:gd name="T4" fmla="*/ 469 w 470"/>
                <a:gd name="T5" fmla="*/ 125 h 126"/>
                <a:gd name="T6" fmla="*/ 156 w 470"/>
                <a:gd name="T7" fmla="*/ 93 h 126"/>
                <a:gd name="T8" fmla="*/ 31 w 470"/>
                <a:gd name="T9" fmla="*/ 125 h 126"/>
                <a:gd name="T10" fmla="*/ 0 w 470"/>
                <a:gd name="T11" fmla="*/ 62 h 126"/>
                <a:gd name="T12" fmla="*/ 156 w 470"/>
                <a:gd name="T13" fmla="*/ 0 h 126"/>
                <a:gd name="T14" fmla="*/ 469 w 470"/>
                <a:gd name="T15" fmla="*/ 31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126">
                  <a:moveTo>
                    <a:pt x="469" y="31"/>
                  </a:moveTo>
                  <a:lnTo>
                    <a:pt x="469" y="31"/>
                  </a:lnTo>
                  <a:cubicBezTo>
                    <a:pt x="469" y="125"/>
                    <a:pt x="469" y="125"/>
                    <a:pt x="469" y="125"/>
                  </a:cubicBezTo>
                  <a:lnTo>
                    <a:pt x="156" y="93"/>
                  </a:lnTo>
                  <a:cubicBezTo>
                    <a:pt x="125" y="125"/>
                    <a:pt x="31" y="125"/>
                    <a:pt x="31" y="125"/>
                  </a:cubicBezTo>
                  <a:cubicBezTo>
                    <a:pt x="0" y="62"/>
                    <a:pt x="0" y="62"/>
                    <a:pt x="0" y="62"/>
                  </a:cubicBezTo>
                  <a:cubicBezTo>
                    <a:pt x="0" y="62"/>
                    <a:pt x="125" y="0"/>
                    <a:pt x="156" y="0"/>
                  </a:cubicBezTo>
                  <a:lnTo>
                    <a:pt x="469" y="31"/>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4" name="Freeform 22">
              <a:extLst>
                <a:ext uri="{FF2B5EF4-FFF2-40B4-BE49-F238E27FC236}">
                  <a16:creationId xmlns:a16="http://schemas.microsoft.com/office/drawing/2014/main" id="{B1F2EDE0-B266-A348-845C-1751DA93B2B6}"/>
                </a:ext>
              </a:extLst>
            </p:cNvPr>
            <p:cNvSpPr>
              <a:spLocks noChangeArrowheads="1"/>
            </p:cNvSpPr>
            <p:nvPr/>
          </p:nvSpPr>
          <p:spPr bwMode="auto">
            <a:xfrm>
              <a:off x="8759825" y="1360488"/>
              <a:ext cx="214313" cy="90487"/>
            </a:xfrm>
            <a:custGeom>
              <a:avLst/>
              <a:gdLst>
                <a:gd name="T0" fmla="*/ 594 w 595"/>
                <a:gd name="T1" fmla="*/ 0 h 251"/>
                <a:gd name="T2" fmla="*/ 594 w 595"/>
                <a:gd name="T3" fmla="*/ 0 h 251"/>
                <a:gd name="T4" fmla="*/ 0 w 595"/>
                <a:gd name="T5" fmla="*/ 63 h 251"/>
                <a:gd name="T6" fmla="*/ 313 w 595"/>
                <a:gd name="T7" fmla="*/ 250 h 251"/>
                <a:gd name="T8" fmla="*/ 594 w 595"/>
                <a:gd name="T9" fmla="*/ 0 h 251"/>
              </a:gdLst>
              <a:ahLst/>
              <a:cxnLst>
                <a:cxn ang="0">
                  <a:pos x="T0" y="T1"/>
                </a:cxn>
                <a:cxn ang="0">
                  <a:pos x="T2" y="T3"/>
                </a:cxn>
                <a:cxn ang="0">
                  <a:pos x="T4" y="T5"/>
                </a:cxn>
                <a:cxn ang="0">
                  <a:pos x="T6" y="T7"/>
                </a:cxn>
                <a:cxn ang="0">
                  <a:pos x="T8" y="T9"/>
                </a:cxn>
              </a:cxnLst>
              <a:rect l="0" t="0" r="r" b="b"/>
              <a:pathLst>
                <a:path w="595" h="251">
                  <a:moveTo>
                    <a:pt x="594" y="0"/>
                  </a:moveTo>
                  <a:lnTo>
                    <a:pt x="594" y="0"/>
                  </a:lnTo>
                  <a:cubicBezTo>
                    <a:pt x="594" y="0"/>
                    <a:pt x="313" y="125"/>
                    <a:pt x="0" y="63"/>
                  </a:cubicBezTo>
                  <a:cubicBezTo>
                    <a:pt x="63" y="188"/>
                    <a:pt x="219" y="250"/>
                    <a:pt x="313" y="250"/>
                  </a:cubicBezTo>
                  <a:cubicBezTo>
                    <a:pt x="469" y="219"/>
                    <a:pt x="594" y="0"/>
                    <a:pt x="594" y="0"/>
                  </a:cubicBezTo>
                </a:path>
              </a:pathLst>
            </a:custGeom>
            <a:solidFill>
              <a:srgbClr val="452B1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5" name="Freeform 23">
              <a:extLst>
                <a:ext uri="{FF2B5EF4-FFF2-40B4-BE49-F238E27FC236}">
                  <a16:creationId xmlns:a16="http://schemas.microsoft.com/office/drawing/2014/main" id="{3F3301D4-C30D-7F4C-B0A7-73F96765934A}"/>
                </a:ext>
              </a:extLst>
            </p:cNvPr>
            <p:cNvSpPr>
              <a:spLocks noChangeArrowheads="1"/>
            </p:cNvSpPr>
            <p:nvPr/>
          </p:nvSpPr>
          <p:spPr bwMode="auto">
            <a:xfrm>
              <a:off x="8961438" y="1360488"/>
              <a:ext cx="22225" cy="11112"/>
            </a:xfrm>
            <a:custGeom>
              <a:avLst/>
              <a:gdLst>
                <a:gd name="T0" fmla="*/ 31 w 63"/>
                <a:gd name="T1" fmla="*/ 31 h 32"/>
                <a:gd name="T2" fmla="*/ 31 w 63"/>
                <a:gd name="T3" fmla="*/ 31 h 32"/>
                <a:gd name="T4" fmla="*/ 62 w 63"/>
                <a:gd name="T5" fmla="*/ 0 h 32"/>
                <a:gd name="T6" fmla="*/ 0 w 63"/>
                <a:gd name="T7" fmla="*/ 0 h 32"/>
                <a:gd name="T8" fmla="*/ 31 w 63"/>
                <a:gd name="T9" fmla="*/ 31 h 32"/>
              </a:gdLst>
              <a:ahLst/>
              <a:cxnLst>
                <a:cxn ang="0">
                  <a:pos x="T0" y="T1"/>
                </a:cxn>
                <a:cxn ang="0">
                  <a:pos x="T2" y="T3"/>
                </a:cxn>
                <a:cxn ang="0">
                  <a:pos x="T4" y="T5"/>
                </a:cxn>
                <a:cxn ang="0">
                  <a:pos x="T6" y="T7"/>
                </a:cxn>
                <a:cxn ang="0">
                  <a:pos x="T8" y="T9"/>
                </a:cxn>
              </a:cxnLst>
              <a:rect l="0" t="0" r="r" b="b"/>
              <a:pathLst>
                <a:path w="63" h="32">
                  <a:moveTo>
                    <a:pt x="31" y="31"/>
                  </a:moveTo>
                  <a:lnTo>
                    <a:pt x="31" y="31"/>
                  </a:lnTo>
                  <a:cubicBezTo>
                    <a:pt x="31" y="31"/>
                    <a:pt x="62" y="31"/>
                    <a:pt x="62" y="0"/>
                  </a:cubicBezTo>
                  <a:cubicBezTo>
                    <a:pt x="31" y="0"/>
                    <a:pt x="0" y="0"/>
                    <a:pt x="0" y="0"/>
                  </a:cubicBezTo>
                  <a:lnTo>
                    <a:pt x="31" y="31"/>
                  </a:lnTo>
                </a:path>
              </a:pathLst>
            </a:custGeom>
            <a:solidFill>
              <a:srgbClr val="452B1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6" name="Freeform 24">
              <a:extLst>
                <a:ext uri="{FF2B5EF4-FFF2-40B4-BE49-F238E27FC236}">
                  <a16:creationId xmlns:a16="http://schemas.microsoft.com/office/drawing/2014/main" id="{10B9BE65-B102-5E4E-A798-2B47ED78CBFB}"/>
                </a:ext>
              </a:extLst>
            </p:cNvPr>
            <p:cNvSpPr>
              <a:spLocks noChangeArrowheads="1"/>
            </p:cNvSpPr>
            <p:nvPr/>
          </p:nvSpPr>
          <p:spPr bwMode="auto">
            <a:xfrm>
              <a:off x="8770938" y="1382713"/>
              <a:ext cx="192087" cy="46037"/>
            </a:xfrm>
            <a:custGeom>
              <a:avLst/>
              <a:gdLst>
                <a:gd name="T0" fmla="*/ 531 w 532"/>
                <a:gd name="T1" fmla="*/ 0 h 126"/>
                <a:gd name="T2" fmla="*/ 531 w 532"/>
                <a:gd name="T3" fmla="*/ 0 h 126"/>
                <a:gd name="T4" fmla="*/ 281 w 532"/>
                <a:gd name="T5" fmla="*/ 125 h 126"/>
                <a:gd name="T6" fmla="*/ 0 w 532"/>
                <a:gd name="T7" fmla="*/ 31 h 126"/>
                <a:gd name="T8" fmla="*/ 250 w 532"/>
                <a:gd name="T9" fmla="*/ 62 h 126"/>
                <a:gd name="T10" fmla="*/ 531 w 532"/>
                <a:gd name="T11" fmla="*/ 0 h 126"/>
              </a:gdLst>
              <a:ahLst/>
              <a:cxnLst>
                <a:cxn ang="0">
                  <a:pos x="T0" y="T1"/>
                </a:cxn>
                <a:cxn ang="0">
                  <a:pos x="T2" y="T3"/>
                </a:cxn>
                <a:cxn ang="0">
                  <a:pos x="T4" y="T5"/>
                </a:cxn>
                <a:cxn ang="0">
                  <a:pos x="T6" y="T7"/>
                </a:cxn>
                <a:cxn ang="0">
                  <a:pos x="T8" y="T9"/>
                </a:cxn>
                <a:cxn ang="0">
                  <a:pos x="T10" y="T11"/>
                </a:cxn>
              </a:cxnLst>
              <a:rect l="0" t="0" r="r" b="b"/>
              <a:pathLst>
                <a:path w="532" h="126">
                  <a:moveTo>
                    <a:pt x="531" y="0"/>
                  </a:moveTo>
                  <a:lnTo>
                    <a:pt x="531" y="0"/>
                  </a:lnTo>
                  <a:cubicBezTo>
                    <a:pt x="531" y="0"/>
                    <a:pt x="406" y="125"/>
                    <a:pt x="281" y="125"/>
                  </a:cubicBezTo>
                  <a:cubicBezTo>
                    <a:pt x="125" y="125"/>
                    <a:pt x="0" y="31"/>
                    <a:pt x="0" y="31"/>
                  </a:cubicBezTo>
                  <a:cubicBezTo>
                    <a:pt x="0" y="31"/>
                    <a:pt x="125" y="62"/>
                    <a:pt x="250" y="62"/>
                  </a:cubicBezTo>
                  <a:cubicBezTo>
                    <a:pt x="375" y="31"/>
                    <a:pt x="531" y="0"/>
                    <a:pt x="531" y="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7" name="Freeform 25">
              <a:extLst>
                <a:ext uri="{FF2B5EF4-FFF2-40B4-BE49-F238E27FC236}">
                  <a16:creationId xmlns:a16="http://schemas.microsoft.com/office/drawing/2014/main" id="{6EDF4033-DE30-144E-8C8B-4DC5465B9ADA}"/>
                </a:ext>
              </a:extLst>
            </p:cNvPr>
            <p:cNvSpPr>
              <a:spLocks noChangeArrowheads="1"/>
            </p:cNvSpPr>
            <p:nvPr/>
          </p:nvSpPr>
          <p:spPr bwMode="auto">
            <a:xfrm>
              <a:off x="8826500" y="106838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FFFFFF"/>
            </a:solidFill>
            <a:ln w="11160" cap="flat">
              <a:solidFill>
                <a:srgbClr val="F26922"/>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8" name="Freeform 26">
              <a:extLst>
                <a:ext uri="{FF2B5EF4-FFF2-40B4-BE49-F238E27FC236}">
                  <a16:creationId xmlns:a16="http://schemas.microsoft.com/office/drawing/2014/main" id="{DAEBC930-F334-0145-901E-DA9545B0C680}"/>
                </a:ext>
              </a:extLst>
            </p:cNvPr>
            <p:cNvSpPr>
              <a:spLocks noChangeArrowheads="1"/>
            </p:cNvSpPr>
            <p:nvPr/>
          </p:nvSpPr>
          <p:spPr bwMode="auto">
            <a:xfrm>
              <a:off x="8916988" y="1046163"/>
              <a:ext cx="79375" cy="57150"/>
            </a:xfrm>
            <a:custGeom>
              <a:avLst/>
              <a:gdLst>
                <a:gd name="T0" fmla="*/ 219 w 220"/>
                <a:gd name="T1" fmla="*/ 31 h 157"/>
                <a:gd name="T2" fmla="*/ 219 w 220"/>
                <a:gd name="T3" fmla="*/ 31 h 157"/>
                <a:gd name="T4" fmla="*/ 219 w 220"/>
                <a:gd name="T5" fmla="*/ 125 h 157"/>
                <a:gd name="T6" fmla="*/ 31 w 220"/>
                <a:gd name="T7" fmla="*/ 156 h 157"/>
                <a:gd name="T8" fmla="*/ 31 w 220"/>
                <a:gd name="T9" fmla="*/ 0 h 157"/>
                <a:gd name="T10" fmla="*/ 219 w 220"/>
                <a:gd name="T11" fmla="*/ 31 h 157"/>
              </a:gdLst>
              <a:ahLst/>
              <a:cxnLst>
                <a:cxn ang="0">
                  <a:pos x="T0" y="T1"/>
                </a:cxn>
                <a:cxn ang="0">
                  <a:pos x="T2" y="T3"/>
                </a:cxn>
                <a:cxn ang="0">
                  <a:pos x="T4" y="T5"/>
                </a:cxn>
                <a:cxn ang="0">
                  <a:pos x="T6" y="T7"/>
                </a:cxn>
                <a:cxn ang="0">
                  <a:pos x="T8" y="T9"/>
                </a:cxn>
                <a:cxn ang="0">
                  <a:pos x="T10" y="T11"/>
                </a:cxn>
              </a:cxnLst>
              <a:rect l="0" t="0" r="r" b="b"/>
              <a:pathLst>
                <a:path w="220" h="157">
                  <a:moveTo>
                    <a:pt x="219" y="31"/>
                  </a:moveTo>
                  <a:lnTo>
                    <a:pt x="219" y="31"/>
                  </a:lnTo>
                  <a:cubicBezTo>
                    <a:pt x="219" y="31"/>
                    <a:pt x="219" y="94"/>
                    <a:pt x="219" y="125"/>
                  </a:cubicBezTo>
                  <a:cubicBezTo>
                    <a:pt x="156" y="125"/>
                    <a:pt x="31" y="156"/>
                    <a:pt x="31" y="156"/>
                  </a:cubicBezTo>
                  <a:cubicBezTo>
                    <a:pt x="31" y="156"/>
                    <a:pt x="0" y="63"/>
                    <a:pt x="31" y="0"/>
                  </a:cubicBezTo>
                  <a:cubicBezTo>
                    <a:pt x="94" y="31"/>
                    <a:pt x="219" y="31"/>
                    <a:pt x="219" y="31"/>
                  </a:cubicBez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9" name="Freeform 27">
              <a:extLst>
                <a:ext uri="{FF2B5EF4-FFF2-40B4-BE49-F238E27FC236}">
                  <a16:creationId xmlns:a16="http://schemas.microsoft.com/office/drawing/2014/main" id="{4C416719-780F-3F44-8128-91C86F54DD44}"/>
                </a:ext>
              </a:extLst>
            </p:cNvPr>
            <p:cNvSpPr>
              <a:spLocks noChangeArrowheads="1"/>
            </p:cNvSpPr>
            <p:nvPr/>
          </p:nvSpPr>
          <p:spPr bwMode="auto">
            <a:xfrm>
              <a:off x="8724900" y="1046163"/>
              <a:ext cx="79375" cy="57150"/>
            </a:xfrm>
            <a:custGeom>
              <a:avLst/>
              <a:gdLst>
                <a:gd name="T0" fmla="*/ 187 w 219"/>
                <a:gd name="T1" fmla="*/ 0 h 157"/>
                <a:gd name="T2" fmla="*/ 187 w 219"/>
                <a:gd name="T3" fmla="*/ 0 h 157"/>
                <a:gd name="T4" fmla="*/ 187 w 219"/>
                <a:gd name="T5" fmla="*/ 156 h 157"/>
                <a:gd name="T6" fmla="*/ 31 w 219"/>
                <a:gd name="T7" fmla="*/ 156 h 157"/>
                <a:gd name="T8" fmla="*/ 31 w 219"/>
                <a:gd name="T9" fmla="*/ 31 h 157"/>
                <a:gd name="T10" fmla="*/ 187 w 219"/>
                <a:gd name="T11" fmla="*/ 0 h 157"/>
              </a:gdLst>
              <a:ahLst/>
              <a:cxnLst>
                <a:cxn ang="0">
                  <a:pos x="T0" y="T1"/>
                </a:cxn>
                <a:cxn ang="0">
                  <a:pos x="T2" y="T3"/>
                </a:cxn>
                <a:cxn ang="0">
                  <a:pos x="T4" y="T5"/>
                </a:cxn>
                <a:cxn ang="0">
                  <a:pos x="T6" y="T7"/>
                </a:cxn>
                <a:cxn ang="0">
                  <a:pos x="T8" y="T9"/>
                </a:cxn>
                <a:cxn ang="0">
                  <a:pos x="T10" y="T11"/>
                </a:cxn>
              </a:cxnLst>
              <a:rect l="0" t="0" r="r" b="b"/>
              <a:pathLst>
                <a:path w="219" h="157">
                  <a:moveTo>
                    <a:pt x="187" y="0"/>
                  </a:moveTo>
                  <a:lnTo>
                    <a:pt x="187" y="0"/>
                  </a:lnTo>
                  <a:cubicBezTo>
                    <a:pt x="187" y="0"/>
                    <a:pt x="218" y="63"/>
                    <a:pt x="187" y="156"/>
                  </a:cubicBezTo>
                  <a:cubicBezTo>
                    <a:pt x="156" y="156"/>
                    <a:pt x="62" y="156"/>
                    <a:pt x="31" y="156"/>
                  </a:cubicBezTo>
                  <a:cubicBezTo>
                    <a:pt x="0" y="125"/>
                    <a:pt x="31" y="31"/>
                    <a:pt x="31" y="31"/>
                  </a:cubicBezTo>
                  <a:cubicBezTo>
                    <a:pt x="31" y="31"/>
                    <a:pt x="125" y="0"/>
                    <a:pt x="187" y="0"/>
                  </a:cubicBez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0" name="Freeform 28">
              <a:extLst>
                <a:ext uri="{FF2B5EF4-FFF2-40B4-BE49-F238E27FC236}">
                  <a16:creationId xmlns:a16="http://schemas.microsoft.com/office/drawing/2014/main" id="{487B81DF-5363-9A48-A12B-507DCCAE12A3}"/>
                </a:ext>
              </a:extLst>
            </p:cNvPr>
            <p:cNvSpPr>
              <a:spLocks noChangeArrowheads="1"/>
            </p:cNvSpPr>
            <p:nvPr/>
          </p:nvSpPr>
          <p:spPr bwMode="auto">
            <a:xfrm>
              <a:off x="8916988" y="1035050"/>
              <a:ext cx="112712" cy="46038"/>
            </a:xfrm>
            <a:custGeom>
              <a:avLst/>
              <a:gdLst>
                <a:gd name="T0" fmla="*/ 312 w 313"/>
                <a:gd name="T1" fmla="*/ 125 h 126"/>
                <a:gd name="T2" fmla="*/ 312 w 313"/>
                <a:gd name="T3" fmla="*/ 125 h 126"/>
                <a:gd name="T4" fmla="*/ 156 w 313"/>
                <a:gd name="T5" fmla="*/ 31 h 126"/>
                <a:gd name="T6" fmla="*/ 0 w 313"/>
                <a:gd name="T7" fmla="*/ 31 h 126"/>
                <a:gd name="T8" fmla="*/ 156 w 313"/>
                <a:gd name="T9" fmla="*/ 62 h 126"/>
                <a:gd name="T10" fmla="*/ 312 w 313"/>
                <a:gd name="T11" fmla="*/ 125 h 126"/>
              </a:gdLst>
              <a:ahLst/>
              <a:cxnLst>
                <a:cxn ang="0">
                  <a:pos x="T0" y="T1"/>
                </a:cxn>
                <a:cxn ang="0">
                  <a:pos x="T2" y="T3"/>
                </a:cxn>
                <a:cxn ang="0">
                  <a:pos x="T4" y="T5"/>
                </a:cxn>
                <a:cxn ang="0">
                  <a:pos x="T6" y="T7"/>
                </a:cxn>
                <a:cxn ang="0">
                  <a:pos x="T8" y="T9"/>
                </a:cxn>
                <a:cxn ang="0">
                  <a:pos x="T10" y="T11"/>
                </a:cxn>
              </a:cxnLst>
              <a:rect l="0" t="0" r="r" b="b"/>
              <a:pathLst>
                <a:path w="313" h="126">
                  <a:moveTo>
                    <a:pt x="312" y="125"/>
                  </a:moveTo>
                  <a:lnTo>
                    <a:pt x="312" y="125"/>
                  </a:lnTo>
                  <a:cubicBezTo>
                    <a:pt x="312" y="125"/>
                    <a:pt x="250" y="62"/>
                    <a:pt x="156" y="31"/>
                  </a:cubicBezTo>
                  <a:cubicBezTo>
                    <a:pt x="62" y="0"/>
                    <a:pt x="0" y="31"/>
                    <a:pt x="0" y="31"/>
                  </a:cubicBezTo>
                  <a:cubicBezTo>
                    <a:pt x="0" y="31"/>
                    <a:pt x="62" y="62"/>
                    <a:pt x="156" y="62"/>
                  </a:cubicBezTo>
                  <a:cubicBezTo>
                    <a:pt x="219" y="94"/>
                    <a:pt x="281" y="125"/>
                    <a:pt x="312" y="125"/>
                  </a:cubicBez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1" name="Freeform 29">
              <a:extLst>
                <a:ext uri="{FF2B5EF4-FFF2-40B4-BE49-F238E27FC236}">
                  <a16:creationId xmlns:a16="http://schemas.microsoft.com/office/drawing/2014/main" id="{80C57672-7497-CA4C-A33B-DEB728E61129}"/>
                </a:ext>
              </a:extLst>
            </p:cNvPr>
            <p:cNvSpPr>
              <a:spLocks noChangeArrowheads="1"/>
            </p:cNvSpPr>
            <p:nvPr/>
          </p:nvSpPr>
          <p:spPr bwMode="auto">
            <a:xfrm>
              <a:off x="8702675" y="1035050"/>
              <a:ext cx="101600" cy="46038"/>
            </a:xfrm>
            <a:custGeom>
              <a:avLst/>
              <a:gdLst>
                <a:gd name="T0" fmla="*/ 281 w 282"/>
                <a:gd name="T1" fmla="*/ 31 h 126"/>
                <a:gd name="T2" fmla="*/ 281 w 282"/>
                <a:gd name="T3" fmla="*/ 31 h 126"/>
                <a:gd name="T4" fmla="*/ 94 w 282"/>
                <a:gd name="T5" fmla="*/ 31 h 126"/>
                <a:gd name="T6" fmla="*/ 0 w 282"/>
                <a:gd name="T7" fmla="*/ 125 h 126"/>
                <a:gd name="T8" fmla="*/ 125 w 282"/>
                <a:gd name="T9" fmla="*/ 62 h 126"/>
                <a:gd name="T10" fmla="*/ 281 w 282"/>
                <a:gd name="T11" fmla="*/ 31 h 126"/>
              </a:gdLst>
              <a:ahLst/>
              <a:cxnLst>
                <a:cxn ang="0">
                  <a:pos x="T0" y="T1"/>
                </a:cxn>
                <a:cxn ang="0">
                  <a:pos x="T2" y="T3"/>
                </a:cxn>
                <a:cxn ang="0">
                  <a:pos x="T4" y="T5"/>
                </a:cxn>
                <a:cxn ang="0">
                  <a:pos x="T6" y="T7"/>
                </a:cxn>
                <a:cxn ang="0">
                  <a:pos x="T8" y="T9"/>
                </a:cxn>
                <a:cxn ang="0">
                  <a:pos x="T10" y="T11"/>
                </a:cxn>
              </a:cxnLst>
              <a:rect l="0" t="0" r="r" b="b"/>
              <a:pathLst>
                <a:path w="282" h="126">
                  <a:moveTo>
                    <a:pt x="281" y="31"/>
                  </a:moveTo>
                  <a:lnTo>
                    <a:pt x="281" y="31"/>
                  </a:lnTo>
                  <a:cubicBezTo>
                    <a:pt x="281" y="31"/>
                    <a:pt x="188" y="0"/>
                    <a:pt x="94" y="31"/>
                  </a:cubicBezTo>
                  <a:cubicBezTo>
                    <a:pt x="31" y="62"/>
                    <a:pt x="0" y="125"/>
                    <a:pt x="0" y="125"/>
                  </a:cubicBezTo>
                  <a:cubicBezTo>
                    <a:pt x="125" y="62"/>
                    <a:pt x="125" y="62"/>
                    <a:pt x="125" y="62"/>
                  </a:cubicBezTo>
                  <a:lnTo>
                    <a:pt x="281" y="31"/>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2" name="Freeform 30">
              <a:extLst>
                <a:ext uri="{FF2B5EF4-FFF2-40B4-BE49-F238E27FC236}">
                  <a16:creationId xmlns:a16="http://schemas.microsoft.com/office/drawing/2014/main" id="{E5618422-B82A-0142-81BB-599E67D27629}"/>
                </a:ext>
              </a:extLst>
            </p:cNvPr>
            <p:cNvSpPr>
              <a:spLocks noChangeArrowheads="1"/>
            </p:cNvSpPr>
            <p:nvPr/>
          </p:nvSpPr>
          <p:spPr bwMode="auto">
            <a:xfrm>
              <a:off x="8647113" y="584200"/>
              <a:ext cx="473075" cy="269875"/>
            </a:xfrm>
            <a:custGeom>
              <a:avLst/>
              <a:gdLst>
                <a:gd name="T0" fmla="*/ 1250 w 1313"/>
                <a:gd name="T1" fmla="*/ 656 h 751"/>
                <a:gd name="T2" fmla="*/ 1250 w 1313"/>
                <a:gd name="T3" fmla="*/ 656 h 751"/>
                <a:gd name="T4" fmla="*/ 500 w 1313"/>
                <a:gd name="T5" fmla="*/ 406 h 751"/>
                <a:gd name="T6" fmla="*/ 219 w 1313"/>
                <a:gd name="T7" fmla="*/ 375 h 751"/>
                <a:gd name="T8" fmla="*/ 62 w 1313"/>
                <a:gd name="T9" fmla="*/ 562 h 751"/>
                <a:gd name="T10" fmla="*/ 31 w 1313"/>
                <a:gd name="T11" fmla="*/ 500 h 751"/>
                <a:gd name="T12" fmla="*/ 500 w 1313"/>
                <a:gd name="T13" fmla="*/ 94 h 751"/>
                <a:gd name="T14" fmla="*/ 781 w 1313"/>
                <a:gd name="T15" fmla="*/ 312 h 751"/>
                <a:gd name="T16" fmla="*/ 1062 w 1313"/>
                <a:gd name="T17" fmla="*/ 469 h 751"/>
                <a:gd name="T18" fmla="*/ 1187 w 1313"/>
                <a:gd name="T19" fmla="*/ 406 h 751"/>
                <a:gd name="T20" fmla="*/ 1187 w 1313"/>
                <a:gd name="T21" fmla="*/ 406 h 751"/>
                <a:gd name="T22" fmla="*/ 1062 w 1313"/>
                <a:gd name="T23" fmla="*/ 437 h 751"/>
                <a:gd name="T24" fmla="*/ 781 w 1313"/>
                <a:gd name="T25" fmla="*/ 281 h 751"/>
                <a:gd name="T26" fmla="*/ 500 w 1313"/>
                <a:gd name="T27" fmla="*/ 62 h 751"/>
                <a:gd name="T28" fmla="*/ 31 w 1313"/>
                <a:gd name="T29" fmla="*/ 437 h 751"/>
                <a:gd name="T30" fmla="*/ 0 w 1313"/>
                <a:gd name="T31" fmla="*/ 375 h 751"/>
                <a:gd name="T32" fmla="*/ 0 w 1313"/>
                <a:gd name="T33" fmla="*/ 437 h 751"/>
                <a:gd name="T34" fmla="*/ 125 w 1313"/>
                <a:gd name="T35" fmla="*/ 750 h 751"/>
                <a:gd name="T36" fmla="*/ 125 w 1313"/>
                <a:gd name="T37" fmla="*/ 719 h 751"/>
                <a:gd name="T38" fmla="*/ 94 w 1313"/>
                <a:gd name="T39" fmla="*/ 625 h 751"/>
                <a:gd name="T40" fmla="*/ 250 w 1313"/>
                <a:gd name="T41" fmla="*/ 375 h 751"/>
                <a:gd name="T42" fmla="*/ 500 w 1313"/>
                <a:gd name="T43" fmla="*/ 437 h 751"/>
                <a:gd name="T44" fmla="*/ 1125 w 1313"/>
                <a:gd name="T45" fmla="*/ 719 h 751"/>
                <a:gd name="T46" fmla="*/ 1250 w 1313"/>
                <a:gd name="T47" fmla="*/ 687 h 751"/>
                <a:gd name="T48" fmla="*/ 1281 w 1313"/>
                <a:gd name="T49" fmla="*/ 687 h 751"/>
                <a:gd name="T50" fmla="*/ 1312 w 1313"/>
                <a:gd name="T51" fmla="*/ 625 h 751"/>
                <a:gd name="T52" fmla="*/ 1250 w 1313"/>
                <a:gd name="T53" fmla="*/ 656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13" h="751">
                  <a:moveTo>
                    <a:pt x="1250" y="656"/>
                  </a:moveTo>
                  <a:lnTo>
                    <a:pt x="1250" y="656"/>
                  </a:lnTo>
                  <a:cubicBezTo>
                    <a:pt x="1031" y="750"/>
                    <a:pt x="719" y="562"/>
                    <a:pt x="500" y="406"/>
                  </a:cubicBezTo>
                  <a:cubicBezTo>
                    <a:pt x="406" y="344"/>
                    <a:pt x="312" y="312"/>
                    <a:pt x="219" y="375"/>
                  </a:cubicBezTo>
                  <a:cubicBezTo>
                    <a:pt x="156" y="406"/>
                    <a:pt x="94" y="500"/>
                    <a:pt x="62" y="562"/>
                  </a:cubicBezTo>
                  <a:cubicBezTo>
                    <a:pt x="62" y="531"/>
                    <a:pt x="62" y="500"/>
                    <a:pt x="31" y="500"/>
                  </a:cubicBezTo>
                  <a:cubicBezTo>
                    <a:pt x="62" y="437"/>
                    <a:pt x="187" y="31"/>
                    <a:pt x="500" y="94"/>
                  </a:cubicBezTo>
                  <a:cubicBezTo>
                    <a:pt x="594" y="125"/>
                    <a:pt x="687" y="219"/>
                    <a:pt x="781" y="312"/>
                  </a:cubicBezTo>
                  <a:cubicBezTo>
                    <a:pt x="875" y="406"/>
                    <a:pt x="969" y="500"/>
                    <a:pt x="1062" y="469"/>
                  </a:cubicBezTo>
                  <a:cubicBezTo>
                    <a:pt x="1125" y="469"/>
                    <a:pt x="1156" y="437"/>
                    <a:pt x="1187" y="406"/>
                  </a:cubicBezTo>
                  <a:lnTo>
                    <a:pt x="1187" y="406"/>
                  </a:lnTo>
                  <a:cubicBezTo>
                    <a:pt x="1125" y="437"/>
                    <a:pt x="1094" y="437"/>
                    <a:pt x="1062" y="437"/>
                  </a:cubicBezTo>
                  <a:cubicBezTo>
                    <a:pt x="969" y="469"/>
                    <a:pt x="875" y="375"/>
                    <a:pt x="781" y="281"/>
                  </a:cubicBezTo>
                  <a:cubicBezTo>
                    <a:pt x="719" y="187"/>
                    <a:pt x="625" y="94"/>
                    <a:pt x="500" y="62"/>
                  </a:cubicBezTo>
                  <a:cubicBezTo>
                    <a:pt x="219" y="0"/>
                    <a:pt x="62" y="344"/>
                    <a:pt x="31" y="437"/>
                  </a:cubicBezTo>
                  <a:cubicBezTo>
                    <a:pt x="0" y="406"/>
                    <a:pt x="0" y="406"/>
                    <a:pt x="0" y="375"/>
                  </a:cubicBezTo>
                  <a:cubicBezTo>
                    <a:pt x="0" y="406"/>
                    <a:pt x="0" y="406"/>
                    <a:pt x="0" y="437"/>
                  </a:cubicBezTo>
                  <a:cubicBezTo>
                    <a:pt x="0" y="469"/>
                    <a:pt x="94" y="719"/>
                    <a:pt x="125" y="750"/>
                  </a:cubicBezTo>
                  <a:lnTo>
                    <a:pt x="125" y="719"/>
                  </a:lnTo>
                  <a:cubicBezTo>
                    <a:pt x="125" y="687"/>
                    <a:pt x="94" y="656"/>
                    <a:pt x="94" y="625"/>
                  </a:cubicBezTo>
                  <a:cubicBezTo>
                    <a:pt x="94" y="562"/>
                    <a:pt x="156" y="437"/>
                    <a:pt x="250" y="375"/>
                  </a:cubicBezTo>
                  <a:cubicBezTo>
                    <a:pt x="312" y="344"/>
                    <a:pt x="406" y="375"/>
                    <a:pt x="500" y="437"/>
                  </a:cubicBezTo>
                  <a:cubicBezTo>
                    <a:pt x="687" y="562"/>
                    <a:pt x="906" y="719"/>
                    <a:pt x="1125" y="719"/>
                  </a:cubicBezTo>
                  <a:cubicBezTo>
                    <a:pt x="1187" y="719"/>
                    <a:pt x="1219" y="719"/>
                    <a:pt x="1250" y="687"/>
                  </a:cubicBezTo>
                  <a:cubicBezTo>
                    <a:pt x="1281" y="687"/>
                    <a:pt x="1281" y="687"/>
                    <a:pt x="1281" y="687"/>
                  </a:cubicBezTo>
                  <a:cubicBezTo>
                    <a:pt x="1312" y="656"/>
                    <a:pt x="1312" y="656"/>
                    <a:pt x="1312" y="625"/>
                  </a:cubicBezTo>
                  <a:cubicBezTo>
                    <a:pt x="1281" y="656"/>
                    <a:pt x="1281" y="656"/>
                    <a:pt x="1250" y="656"/>
                  </a:cubicBezTo>
                </a:path>
              </a:pathLst>
            </a:custGeom>
            <a:solidFill>
              <a:srgbClr val="0E5F82"/>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3" name="Freeform 31">
              <a:extLst>
                <a:ext uri="{FF2B5EF4-FFF2-40B4-BE49-F238E27FC236}">
                  <a16:creationId xmlns:a16="http://schemas.microsoft.com/office/drawing/2014/main" id="{65B74480-A162-F54F-9B6C-20C9E8966707}"/>
                </a:ext>
              </a:extLst>
            </p:cNvPr>
            <p:cNvSpPr>
              <a:spLocks noChangeArrowheads="1"/>
            </p:cNvSpPr>
            <p:nvPr/>
          </p:nvSpPr>
          <p:spPr bwMode="auto">
            <a:xfrm>
              <a:off x="8005763" y="1608138"/>
              <a:ext cx="168275" cy="225425"/>
            </a:xfrm>
            <a:custGeom>
              <a:avLst/>
              <a:gdLst>
                <a:gd name="T0" fmla="*/ 343 w 469"/>
                <a:gd name="T1" fmla="*/ 593 h 626"/>
                <a:gd name="T2" fmla="*/ 343 w 469"/>
                <a:gd name="T3" fmla="*/ 593 h 626"/>
                <a:gd name="T4" fmla="*/ 437 w 469"/>
                <a:gd name="T5" fmla="*/ 343 h 626"/>
                <a:gd name="T6" fmla="*/ 437 w 469"/>
                <a:gd name="T7" fmla="*/ 0 h 626"/>
                <a:gd name="T8" fmla="*/ 375 w 469"/>
                <a:gd name="T9" fmla="*/ 312 h 626"/>
                <a:gd name="T10" fmla="*/ 0 w 469"/>
                <a:gd name="T11" fmla="*/ 312 h 626"/>
                <a:gd name="T12" fmla="*/ 125 w 469"/>
                <a:gd name="T13" fmla="*/ 625 h 626"/>
                <a:gd name="T14" fmla="*/ 343 w 469"/>
                <a:gd name="T15" fmla="*/ 593 h 6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9" h="626">
                  <a:moveTo>
                    <a:pt x="343" y="593"/>
                  </a:moveTo>
                  <a:lnTo>
                    <a:pt x="343" y="593"/>
                  </a:lnTo>
                  <a:cubicBezTo>
                    <a:pt x="343" y="593"/>
                    <a:pt x="437" y="500"/>
                    <a:pt x="437" y="343"/>
                  </a:cubicBezTo>
                  <a:cubicBezTo>
                    <a:pt x="468" y="218"/>
                    <a:pt x="437" y="0"/>
                    <a:pt x="437" y="0"/>
                  </a:cubicBezTo>
                  <a:cubicBezTo>
                    <a:pt x="437" y="0"/>
                    <a:pt x="218" y="31"/>
                    <a:pt x="375" y="312"/>
                  </a:cubicBezTo>
                  <a:cubicBezTo>
                    <a:pt x="156" y="312"/>
                    <a:pt x="0" y="312"/>
                    <a:pt x="0" y="312"/>
                  </a:cubicBezTo>
                  <a:cubicBezTo>
                    <a:pt x="125" y="625"/>
                    <a:pt x="125" y="625"/>
                    <a:pt x="125" y="625"/>
                  </a:cubicBezTo>
                  <a:lnTo>
                    <a:pt x="343" y="593"/>
                  </a:lnTo>
                </a:path>
              </a:pathLst>
            </a:custGeom>
            <a:solidFill>
              <a:srgbClr val="FDC891"/>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4" name="Freeform 32">
              <a:extLst>
                <a:ext uri="{FF2B5EF4-FFF2-40B4-BE49-F238E27FC236}">
                  <a16:creationId xmlns:a16="http://schemas.microsoft.com/office/drawing/2014/main" id="{C268BE95-45E7-214E-9829-F7EDC92B0FB9}"/>
                </a:ext>
              </a:extLst>
            </p:cNvPr>
            <p:cNvSpPr>
              <a:spLocks noChangeArrowheads="1"/>
            </p:cNvSpPr>
            <p:nvPr/>
          </p:nvSpPr>
          <p:spPr bwMode="auto">
            <a:xfrm>
              <a:off x="8051800" y="1820863"/>
              <a:ext cx="280988" cy="687387"/>
            </a:xfrm>
            <a:custGeom>
              <a:avLst/>
              <a:gdLst>
                <a:gd name="T0" fmla="*/ 218 w 782"/>
                <a:gd name="T1" fmla="*/ 0 h 1908"/>
                <a:gd name="T2" fmla="*/ 218 w 782"/>
                <a:gd name="T3" fmla="*/ 0 h 1908"/>
                <a:gd name="T4" fmla="*/ 750 w 782"/>
                <a:gd name="T5" fmla="*/ 1594 h 1908"/>
                <a:gd name="T6" fmla="*/ 781 w 782"/>
                <a:gd name="T7" fmla="*/ 1594 h 1908"/>
                <a:gd name="T8" fmla="*/ 750 w 782"/>
                <a:gd name="T9" fmla="*/ 1907 h 1908"/>
                <a:gd name="T10" fmla="*/ 718 w 782"/>
                <a:gd name="T11" fmla="*/ 1907 h 1908"/>
                <a:gd name="T12" fmla="*/ 0 w 782"/>
                <a:gd name="T13" fmla="*/ 32 h 1908"/>
                <a:gd name="T14" fmla="*/ 218 w 782"/>
                <a:gd name="T15" fmla="*/ 0 h 19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2" h="1908">
                  <a:moveTo>
                    <a:pt x="218" y="0"/>
                  </a:moveTo>
                  <a:lnTo>
                    <a:pt x="218" y="0"/>
                  </a:lnTo>
                  <a:cubicBezTo>
                    <a:pt x="218" y="0"/>
                    <a:pt x="406" y="1594"/>
                    <a:pt x="750" y="1594"/>
                  </a:cubicBezTo>
                  <a:lnTo>
                    <a:pt x="781" y="1594"/>
                  </a:lnTo>
                  <a:cubicBezTo>
                    <a:pt x="750" y="1719"/>
                    <a:pt x="750" y="1782"/>
                    <a:pt x="750" y="1907"/>
                  </a:cubicBezTo>
                  <a:cubicBezTo>
                    <a:pt x="718" y="1907"/>
                    <a:pt x="718" y="1907"/>
                    <a:pt x="718" y="1907"/>
                  </a:cubicBezTo>
                  <a:cubicBezTo>
                    <a:pt x="62" y="1844"/>
                    <a:pt x="0" y="32"/>
                    <a:pt x="0" y="32"/>
                  </a:cubicBezTo>
                  <a:lnTo>
                    <a:pt x="218" y="0"/>
                  </a:lnTo>
                </a:path>
              </a:pathLst>
            </a:custGeom>
            <a:solidFill>
              <a:srgbClr val="FDC891"/>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5" name="Freeform 33">
              <a:extLst>
                <a:ext uri="{FF2B5EF4-FFF2-40B4-BE49-F238E27FC236}">
                  <a16:creationId xmlns:a16="http://schemas.microsoft.com/office/drawing/2014/main" id="{1395150F-5320-624F-A2AD-28F2E899882D}"/>
                </a:ext>
              </a:extLst>
            </p:cNvPr>
            <p:cNvSpPr>
              <a:spLocks noChangeArrowheads="1"/>
            </p:cNvSpPr>
            <p:nvPr/>
          </p:nvSpPr>
          <p:spPr bwMode="auto">
            <a:xfrm>
              <a:off x="8826500" y="1709738"/>
              <a:ext cx="46038" cy="1720850"/>
            </a:xfrm>
            <a:custGeom>
              <a:avLst/>
              <a:gdLst>
                <a:gd name="T0" fmla="*/ 31 w 126"/>
                <a:gd name="T1" fmla="*/ 4780 h 4781"/>
                <a:gd name="T2" fmla="*/ 0 w 126"/>
                <a:gd name="T3" fmla="*/ 4780 h 4781"/>
                <a:gd name="T4" fmla="*/ 31 w 126"/>
                <a:gd name="T5" fmla="*/ 2094 h 4781"/>
                <a:gd name="T6" fmla="*/ 94 w 126"/>
                <a:gd name="T7" fmla="*/ 0 h 4781"/>
                <a:gd name="T8" fmla="*/ 125 w 126"/>
                <a:gd name="T9" fmla="*/ 0 h 4781"/>
                <a:gd name="T10" fmla="*/ 62 w 126"/>
                <a:gd name="T11" fmla="*/ 2094 h 4781"/>
                <a:gd name="T12" fmla="*/ 31 w 126"/>
                <a:gd name="T13" fmla="*/ 4780 h 4781"/>
              </a:gdLst>
              <a:ahLst/>
              <a:cxnLst>
                <a:cxn ang="0">
                  <a:pos x="T0" y="T1"/>
                </a:cxn>
                <a:cxn ang="0">
                  <a:pos x="T2" y="T3"/>
                </a:cxn>
                <a:cxn ang="0">
                  <a:pos x="T4" y="T5"/>
                </a:cxn>
                <a:cxn ang="0">
                  <a:pos x="T6" y="T7"/>
                </a:cxn>
                <a:cxn ang="0">
                  <a:pos x="T8" y="T9"/>
                </a:cxn>
                <a:cxn ang="0">
                  <a:pos x="T10" y="T11"/>
                </a:cxn>
                <a:cxn ang="0">
                  <a:pos x="T12" y="T13"/>
                </a:cxn>
              </a:cxnLst>
              <a:rect l="0" t="0" r="r" b="b"/>
              <a:pathLst>
                <a:path w="126" h="4781">
                  <a:moveTo>
                    <a:pt x="31" y="4780"/>
                  </a:moveTo>
                  <a:lnTo>
                    <a:pt x="0" y="4780"/>
                  </a:lnTo>
                  <a:lnTo>
                    <a:pt x="31" y="2094"/>
                  </a:lnTo>
                  <a:lnTo>
                    <a:pt x="94" y="0"/>
                  </a:lnTo>
                  <a:lnTo>
                    <a:pt x="125" y="0"/>
                  </a:lnTo>
                  <a:lnTo>
                    <a:pt x="62" y="2094"/>
                  </a:lnTo>
                  <a:lnTo>
                    <a:pt x="31" y="4780"/>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6" name="Freeform 34">
              <a:extLst>
                <a:ext uri="{FF2B5EF4-FFF2-40B4-BE49-F238E27FC236}">
                  <a16:creationId xmlns:a16="http://schemas.microsoft.com/office/drawing/2014/main" id="{5D05043B-7663-F14C-ABFC-E1DE71F3950C}"/>
                </a:ext>
              </a:extLst>
            </p:cNvPr>
            <p:cNvSpPr>
              <a:spLocks noChangeArrowheads="1"/>
            </p:cNvSpPr>
            <p:nvPr/>
          </p:nvSpPr>
          <p:spPr bwMode="auto">
            <a:xfrm>
              <a:off x="9142413" y="2586038"/>
              <a:ext cx="146050" cy="101600"/>
            </a:xfrm>
            <a:custGeom>
              <a:avLst/>
              <a:gdLst>
                <a:gd name="T0" fmla="*/ 312 w 407"/>
                <a:gd name="T1" fmla="*/ 281 h 282"/>
                <a:gd name="T2" fmla="*/ 406 w 407"/>
                <a:gd name="T3" fmla="*/ 32 h 282"/>
                <a:gd name="T4" fmla="*/ 0 w 407"/>
                <a:gd name="T5" fmla="*/ 0 h 282"/>
                <a:gd name="T6" fmla="*/ 31 w 407"/>
                <a:gd name="T7" fmla="*/ 281 h 282"/>
                <a:gd name="T8" fmla="*/ 312 w 407"/>
                <a:gd name="T9" fmla="*/ 281 h 282"/>
              </a:gdLst>
              <a:ahLst/>
              <a:cxnLst>
                <a:cxn ang="0">
                  <a:pos x="T0" y="T1"/>
                </a:cxn>
                <a:cxn ang="0">
                  <a:pos x="T2" y="T3"/>
                </a:cxn>
                <a:cxn ang="0">
                  <a:pos x="T4" y="T5"/>
                </a:cxn>
                <a:cxn ang="0">
                  <a:pos x="T6" y="T7"/>
                </a:cxn>
                <a:cxn ang="0">
                  <a:pos x="T8" y="T9"/>
                </a:cxn>
              </a:cxnLst>
              <a:rect l="0" t="0" r="r" b="b"/>
              <a:pathLst>
                <a:path w="407" h="282">
                  <a:moveTo>
                    <a:pt x="312" y="281"/>
                  </a:moveTo>
                  <a:lnTo>
                    <a:pt x="406" y="32"/>
                  </a:lnTo>
                  <a:lnTo>
                    <a:pt x="0" y="0"/>
                  </a:lnTo>
                  <a:lnTo>
                    <a:pt x="31" y="281"/>
                  </a:lnTo>
                  <a:lnTo>
                    <a:pt x="312" y="281"/>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7" name="Freeform 35">
              <a:extLst>
                <a:ext uri="{FF2B5EF4-FFF2-40B4-BE49-F238E27FC236}">
                  <a16:creationId xmlns:a16="http://schemas.microsoft.com/office/drawing/2014/main" id="{78179D37-33FB-8A40-93C6-00938F7C1D10}"/>
                </a:ext>
              </a:extLst>
            </p:cNvPr>
            <p:cNvSpPr>
              <a:spLocks noChangeArrowheads="1"/>
            </p:cNvSpPr>
            <p:nvPr/>
          </p:nvSpPr>
          <p:spPr bwMode="auto">
            <a:xfrm>
              <a:off x="8321675" y="2351088"/>
              <a:ext cx="79375" cy="203200"/>
            </a:xfrm>
            <a:custGeom>
              <a:avLst/>
              <a:gdLst>
                <a:gd name="T0" fmla="*/ 31 w 219"/>
                <a:gd name="T1" fmla="*/ 125 h 564"/>
                <a:gd name="T2" fmla="*/ 187 w 219"/>
                <a:gd name="T3" fmla="*/ 0 h 564"/>
                <a:gd name="T4" fmla="*/ 218 w 219"/>
                <a:gd name="T5" fmla="*/ 563 h 564"/>
                <a:gd name="T6" fmla="*/ 0 w 219"/>
                <a:gd name="T7" fmla="*/ 438 h 564"/>
                <a:gd name="T8" fmla="*/ 31 w 219"/>
                <a:gd name="T9" fmla="*/ 125 h 564"/>
              </a:gdLst>
              <a:ahLst/>
              <a:cxnLst>
                <a:cxn ang="0">
                  <a:pos x="T0" y="T1"/>
                </a:cxn>
                <a:cxn ang="0">
                  <a:pos x="T2" y="T3"/>
                </a:cxn>
                <a:cxn ang="0">
                  <a:pos x="T4" y="T5"/>
                </a:cxn>
                <a:cxn ang="0">
                  <a:pos x="T6" y="T7"/>
                </a:cxn>
                <a:cxn ang="0">
                  <a:pos x="T8" y="T9"/>
                </a:cxn>
              </a:cxnLst>
              <a:rect l="0" t="0" r="r" b="b"/>
              <a:pathLst>
                <a:path w="219" h="564">
                  <a:moveTo>
                    <a:pt x="31" y="125"/>
                  </a:moveTo>
                  <a:lnTo>
                    <a:pt x="187" y="0"/>
                  </a:lnTo>
                  <a:lnTo>
                    <a:pt x="218" y="563"/>
                  </a:lnTo>
                  <a:lnTo>
                    <a:pt x="0" y="438"/>
                  </a:lnTo>
                  <a:lnTo>
                    <a:pt x="31" y="125"/>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8" name="Freeform 36">
              <a:extLst>
                <a:ext uri="{FF2B5EF4-FFF2-40B4-BE49-F238E27FC236}">
                  <a16:creationId xmlns:a16="http://schemas.microsoft.com/office/drawing/2014/main" id="{71F0A51E-CFC6-D74A-81A6-C4BC4D79F1D6}"/>
                </a:ext>
              </a:extLst>
            </p:cNvPr>
            <p:cNvSpPr>
              <a:spLocks noChangeArrowheads="1"/>
            </p:cNvSpPr>
            <p:nvPr/>
          </p:nvSpPr>
          <p:spPr bwMode="auto">
            <a:xfrm>
              <a:off x="8804275" y="1674813"/>
              <a:ext cx="123825" cy="68262"/>
            </a:xfrm>
            <a:custGeom>
              <a:avLst/>
              <a:gdLst>
                <a:gd name="T0" fmla="*/ 125 w 345"/>
                <a:gd name="T1" fmla="*/ 0 h 189"/>
                <a:gd name="T2" fmla="*/ 125 w 345"/>
                <a:gd name="T3" fmla="*/ 0 h 189"/>
                <a:gd name="T4" fmla="*/ 188 w 345"/>
                <a:gd name="T5" fmla="*/ 94 h 189"/>
                <a:gd name="T6" fmla="*/ 250 w 345"/>
                <a:gd name="T7" fmla="*/ 0 h 189"/>
                <a:gd name="T8" fmla="*/ 344 w 345"/>
                <a:gd name="T9" fmla="*/ 125 h 189"/>
                <a:gd name="T10" fmla="*/ 188 w 345"/>
                <a:gd name="T11" fmla="*/ 188 h 189"/>
                <a:gd name="T12" fmla="*/ 0 w 345"/>
                <a:gd name="T13" fmla="*/ 125 h 189"/>
                <a:gd name="T14" fmla="*/ 125 w 345"/>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189">
                  <a:moveTo>
                    <a:pt x="125" y="0"/>
                  </a:moveTo>
                  <a:lnTo>
                    <a:pt x="125" y="0"/>
                  </a:lnTo>
                  <a:cubicBezTo>
                    <a:pt x="188" y="94"/>
                    <a:pt x="188" y="94"/>
                    <a:pt x="188" y="94"/>
                  </a:cubicBezTo>
                  <a:cubicBezTo>
                    <a:pt x="250" y="0"/>
                    <a:pt x="250" y="0"/>
                    <a:pt x="250" y="0"/>
                  </a:cubicBezTo>
                  <a:cubicBezTo>
                    <a:pt x="344" y="125"/>
                    <a:pt x="344" y="125"/>
                    <a:pt x="344" y="125"/>
                  </a:cubicBezTo>
                  <a:cubicBezTo>
                    <a:pt x="344" y="125"/>
                    <a:pt x="282" y="188"/>
                    <a:pt x="188" y="188"/>
                  </a:cubicBezTo>
                  <a:cubicBezTo>
                    <a:pt x="94" y="188"/>
                    <a:pt x="0" y="125"/>
                    <a:pt x="0" y="125"/>
                  </a:cubicBezTo>
                  <a:lnTo>
                    <a:pt x="125" y="0"/>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9" name="Freeform 37">
              <a:extLst>
                <a:ext uri="{FF2B5EF4-FFF2-40B4-BE49-F238E27FC236}">
                  <a16:creationId xmlns:a16="http://schemas.microsoft.com/office/drawing/2014/main" id="{1FD19F69-E552-CD48-A858-6B6A086C311D}"/>
                </a:ext>
              </a:extLst>
            </p:cNvPr>
            <p:cNvSpPr>
              <a:spLocks noChangeArrowheads="1"/>
            </p:cNvSpPr>
            <p:nvPr/>
          </p:nvSpPr>
          <p:spPr bwMode="auto">
            <a:xfrm>
              <a:off x="8894763" y="1641475"/>
              <a:ext cx="90487" cy="112713"/>
            </a:xfrm>
            <a:custGeom>
              <a:avLst/>
              <a:gdLst>
                <a:gd name="T0" fmla="*/ 157 w 251"/>
                <a:gd name="T1" fmla="*/ 0 h 314"/>
                <a:gd name="T2" fmla="*/ 250 w 251"/>
                <a:gd name="T3" fmla="*/ 282 h 314"/>
                <a:gd name="T4" fmla="*/ 125 w 251"/>
                <a:gd name="T5" fmla="*/ 313 h 314"/>
                <a:gd name="T6" fmla="*/ 0 w 251"/>
                <a:gd name="T7" fmla="*/ 94 h 314"/>
                <a:gd name="T8" fmla="*/ 157 w 251"/>
                <a:gd name="T9" fmla="*/ 0 h 314"/>
              </a:gdLst>
              <a:ahLst/>
              <a:cxnLst>
                <a:cxn ang="0">
                  <a:pos x="T0" y="T1"/>
                </a:cxn>
                <a:cxn ang="0">
                  <a:pos x="T2" y="T3"/>
                </a:cxn>
                <a:cxn ang="0">
                  <a:pos x="T4" y="T5"/>
                </a:cxn>
                <a:cxn ang="0">
                  <a:pos x="T6" y="T7"/>
                </a:cxn>
                <a:cxn ang="0">
                  <a:pos x="T8" y="T9"/>
                </a:cxn>
              </a:cxnLst>
              <a:rect l="0" t="0" r="r" b="b"/>
              <a:pathLst>
                <a:path w="251" h="314">
                  <a:moveTo>
                    <a:pt x="157" y="0"/>
                  </a:moveTo>
                  <a:lnTo>
                    <a:pt x="250" y="282"/>
                  </a:lnTo>
                  <a:lnTo>
                    <a:pt x="125" y="313"/>
                  </a:lnTo>
                  <a:lnTo>
                    <a:pt x="0" y="94"/>
                  </a:lnTo>
                  <a:lnTo>
                    <a:pt x="157" y="0"/>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0" name="Freeform 38">
              <a:extLst>
                <a:ext uri="{FF2B5EF4-FFF2-40B4-BE49-F238E27FC236}">
                  <a16:creationId xmlns:a16="http://schemas.microsoft.com/office/drawing/2014/main" id="{F522EE5F-A955-DF42-92B7-42B489D39ABC}"/>
                </a:ext>
              </a:extLst>
            </p:cNvPr>
            <p:cNvSpPr>
              <a:spLocks noChangeArrowheads="1"/>
            </p:cNvSpPr>
            <p:nvPr/>
          </p:nvSpPr>
          <p:spPr bwMode="auto">
            <a:xfrm>
              <a:off x="8748713" y="1630363"/>
              <a:ext cx="101600" cy="123825"/>
            </a:xfrm>
            <a:custGeom>
              <a:avLst/>
              <a:gdLst>
                <a:gd name="T0" fmla="*/ 125 w 282"/>
                <a:gd name="T1" fmla="*/ 344 h 345"/>
                <a:gd name="T2" fmla="*/ 281 w 282"/>
                <a:gd name="T3" fmla="*/ 125 h 345"/>
                <a:gd name="T4" fmla="*/ 94 w 282"/>
                <a:gd name="T5" fmla="*/ 0 h 345"/>
                <a:gd name="T6" fmla="*/ 0 w 282"/>
                <a:gd name="T7" fmla="*/ 250 h 345"/>
                <a:gd name="T8" fmla="*/ 125 w 282"/>
                <a:gd name="T9" fmla="*/ 344 h 345"/>
              </a:gdLst>
              <a:ahLst/>
              <a:cxnLst>
                <a:cxn ang="0">
                  <a:pos x="T0" y="T1"/>
                </a:cxn>
                <a:cxn ang="0">
                  <a:pos x="T2" y="T3"/>
                </a:cxn>
                <a:cxn ang="0">
                  <a:pos x="T4" y="T5"/>
                </a:cxn>
                <a:cxn ang="0">
                  <a:pos x="T6" y="T7"/>
                </a:cxn>
                <a:cxn ang="0">
                  <a:pos x="T8" y="T9"/>
                </a:cxn>
              </a:cxnLst>
              <a:rect l="0" t="0" r="r" b="b"/>
              <a:pathLst>
                <a:path w="282" h="345">
                  <a:moveTo>
                    <a:pt x="125" y="344"/>
                  </a:moveTo>
                  <a:lnTo>
                    <a:pt x="281" y="125"/>
                  </a:lnTo>
                  <a:lnTo>
                    <a:pt x="94" y="0"/>
                  </a:lnTo>
                  <a:lnTo>
                    <a:pt x="0" y="250"/>
                  </a:lnTo>
                  <a:lnTo>
                    <a:pt x="125" y="344"/>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1" name="Freeform 39">
              <a:extLst>
                <a:ext uri="{FF2B5EF4-FFF2-40B4-BE49-F238E27FC236}">
                  <a16:creationId xmlns:a16="http://schemas.microsoft.com/office/drawing/2014/main" id="{49592635-B60F-0E49-84B6-E8E5A522DD63}"/>
                </a:ext>
              </a:extLst>
            </p:cNvPr>
            <p:cNvSpPr>
              <a:spLocks noChangeAspect="1" noChangeArrowheads="1"/>
            </p:cNvSpPr>
            <p:nvPr/>
          </p:nvSpPr>
          <p:spPr bwMode="auto">
            <a:xfrm>
              <a:off x="8388350" y="2024063"/>
              <a:ext cx="720725" cy="2295525"/>
            </a:xfrm>
            <a:custGeom>
              <a:avLst/>
              <a:gdLst>
                <a:gd name="T0" fmla="*/ 780 w 2000"/>
                <a:gd name="T1" fmla="*/ 0 h 6375"/>
                <a:gd name="T2" fmla="*/ 1874 w 2000"/>
                <a:gd name="T3" fmla="*/ 0 h 6375"/>
                <a:gd name="T4" fmla="*/ 1874 w 2000"/>
                <a:gd name="T5" fmla="*/ 1812 h 6375"/>
                <a:gd name="T6" fmla="*/ 1999 w 2000"/>
                <a:gd name="T7" fmla="*/ 6374 h 6375"/>
                <a:gd name="T8" fmla="*/ 0 w 2000"/>
                <a:gd name="T9" fmla="*/ 6124 h 6375"/>
                <a:gd name="T10" fmla="*/ 687 w 2000"/>
                <a:gd name="T11" fmla="*/ 2125 h 6375"/>
                <a:gd name="T12" fmla="*/ 655 w 2000"/>
                <a:gd name="T13" fmla="*/ 0 h 6375"/>
                <a:gd name="T14" fmla="*/ 780 w 2000"/>
                <a:gd name="T15" fmla="*/ 0 h 63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0" h="6375">
                  <a:moveTo>
                    <a:pt x="780" y="0"/>
                  </a:moveTo>
                  <a:lnTo>
                    <a:pt x="1874" y="0"/>
                  </a:lnTo>
                  <a:lnTo>
                    <a:pt x="1874" y="1812"/>
                  </a:lnTo>
                  <a:lnTo>
                    <a:pt x="1999" y="6374"/>
                  </a:lnTo>
                  <a:lnTo>
                    <a:pt x="0" y="6124"/>
                  </a:lnTo>
                  <a:lnTo>
                    <a:pt x="687" y="2125"/>
                  </a:lnTo>
                  <a:lnTo>
                    <a:pt x="655" y="0"/>
                  </a:lnTo>
                  <a:lnTo>
                    <a:pt x="78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2" name="Freeform 40">
              <a:extLst>
                <a:ext uri="{FF2B5EF4-FFF2-40B4-BE49-F238E27FC236}">
                  <a16:creationId xmlns:a16="http://schemas.microsoft.com/office/drawing/2014/main" id="{92230169-6748-4848-A71F-CFC11C465D66}"/>
                </a:ext>
              </a:extLst>
            </p:cNvPr>
            <p:cNvSpPr>
              <a:spLocks noChangeArrowheads="1"/>
            </p:cNvSpPr>
            <p:nvPr/>
          </p:nvSpPr>
          <p:spPr bwMode="auto">
            <a:xfrm>
              <a:off x="8680450" y="1809750"/>
              <a:ext cx="33338" cy="214313"/>
            </a:xfrm>
            <a:custGeom>
              <a:avLst/>
              <a:gdLst>
                <a:gd name="T0" fmla="*/ 93 w 94"/>
                <a:gd name="T1" fmla="*/ 594 h 595"/>
                <a:gd name="T2" fmla="*/ 0 w 94"/>
                <a:gd name="T3" fmla="*/ 594 h 595"/>
                <a:gd name="T4" fmla="*/ 0 w 94"/>
                <a:gd name="T5" fmla="*/ 94 h 595"/>
                <a:gd name="T6" fmla="*/ 93 w 94"/>
                <a:gd name="T7" fmla="*/ 0 h 595"/>
                <a:gd name="T8" fmla="*/ 93 w 94"/>
                <a:gd name="T9" fmla="*/ 594 h 595"/>
              </a:gdLst>
              <a:ahLst/>
              <a:cxnLst>
                <a:cxn ang="0">
                  <a:pos x="T0" y="T1"/>
                </a:cxn>
                <a:cxn ang="0">
                  <a:pos x="T2" y="T3"/>
                </a:cxn>
                <a:cxn ang="0">
                  <a:pos x="T4" y="T5"/>
                </a:cxn>
                <a:cxn ang="0">
                  <a:pos x="T6" y="T7"/>
                </a:cxn>
                <a:cxn ang="0">
                  <a:pos x="T8" y="T9"/>
                </a:cxn>
              </a:cxnLst>
              <a:rect l="0" t="0" r="r" b="b"/>
              <a:pathLst>
                <a:path w="94" h="595">
                  <a:moveTo>
                    <a:pt x="93" y="594"/>
                  </a:moveTo>
                  <a:lnTo>
                    <a:pt x="0" y="594"/>
                  </a:lnTo>
                  <a:lnTo>
                    <a:pt x="0" y="94"/>
                  </a:lnTo>
                  <a:lnTo>
                    <a:pt x="93" y="0"/>
                  </a:lnTo>
                  <a:lnTo>
                    <a:pt x="93" y="594"/>
                  </a:lnTo>
                </a:path>
              </a:pathLst>
            </a:custGeom>
            <a:solidFill>
              <a:srgbClr val="BA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3" name="Freeform 41">
              <a:extLst>
                <a:ext uri="{FF2B5EF4-FFF2-40B4-BE49-F238E27FC236}">
                  <a16:creationId xmlns:a16="http://schemas.microsoft.com/office/drawing/2014/main" id="{F1D87FB5-E337-1A47-B2C3-66AF3A94AEBE}"/>
                </a:ext>
              </a:extLst>
            </p:cNvPr>
            <p:cNvSpPr>
              <a:spLocks noChangeArrowheads="1"/>
            </p:cNvSpPr>
            <p:nvPr/>
          </p:nvSpPr>
          <p:spPr bwMode="auto">
            <a:xfrm>
              <a:off x="8996363" y="1787525"/>
              <a:ext cx="33337" cy="236538"/>
            </a:xfrm>
            <a:custGeom>
              <a:avLst/>
              <a:gdLst>
                <a:gd name="T0" fmla="*/ 0 w 94"/>
                <a:gd name="T1" fmla="*/ 656 h 657"/>
                <a:gd name="T2" fmla="*/ 93 w 94"/>
                <a:gd name="T3" fmla="*/ 656 h 657"/>
                <a:gd name="T4" fmla="*/ 93 w 94"/>
                <a:gd name="T5" fmla="*/ 93 h 657"/>
                <a:gd name="T6" fmla="*/ 31 w 94"/>
                <a:gd name="T7" fmla="*/ 0 h 657"/>
                <a:gd name="T8" fmla="*/ 0 w 94"/>
                <a:gd name="T9" fmla="*/ 656 h 657"/>
              </a:gdLst>
              <a:ahLst/>
              <a:cxnLst>
                <a:cxn ang="0">
                  <a:pos x="T0" y="T1"/>
                </a:cxn>
                <a:cxn ang="0">
                  <a:pos x="T2" y="T3"/>
                </a:cxn>
                <a:cxn ang="0">
                  <a:pos x="T4" y="T5"/>
                </a:cxn>
                <a:cxn ang="0">
                  <a:pos x="T6" y="T7"/>
                </a:cxn>
                <a:cxn ang="0">
                  <a:pos x="T8" y="T9"/>
                </a:cxn>
              </a:cxnLst>
              <a:rect l="0" t="0" r="r" b="b"/>
              <a:pathLst>
                <a:path w="94" h="657">
                  <a:moveTo>
                    <a:pt x="0" y="656"/>
                  </a:moveTo>
                  <a:lnTo>
                    <a:pt x="93" y="656"/>
                  </a:lnTo>
                  <a:lnTo>
                    <a:pt x="93" y="93"/>
                  </a:lnTo>
                  <a:lnTo>
                    <a:pt x="31" y="0"/>
                  </a:lnTo>
                  <a:lnTo>
                    <a:pt x="0" y="656"/>
                  </a:lnTo>
                </a:path>
              </a:pathLst>
            </a:custGeom>
            <a:solidFill>
              <a:srgbClr val="BA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4" name="Freeform 42">
              <a:extLst>
                <a:ext uri="{FF2B5EF4-FFF2-40B4-BE49-F238E27FC236}">
                  <a16:creationId xmlns:a16="http://schemas.microsoft.com/office/drawing/2014/main" id="{E14D655F-7D4D-BE4C-B568-28D596379905}"/>
                </a:ext>
              </a:extLst>
            </p:cNvPr>
            <p:cNvSpPr>
              <a:spLocks noChangeArrowheads="1"/>
            </p:cNvSpPr>
            <p:nvPr/>
          </p:nvSpPr>
          <p:spPr bwMode="auto">
            <a:xfrm>
              <a:off x="8669338" y="2001838"/>
              <a:ext cx="57150" cy="46037"/>
            </a:xfrm>
            <a:custGeom>
              <a:avLst/>
              <a:gdLst>
                <a:gd name="T0" fmla="*/ 157 w 158"/>
                <a:gd name="T1" fmla="*/ 63 h 126"/>
                <a:gd name="T2" fmla="*/ 157 w 158"/>
                <a:gd name="T3" fmla="*/ 63 h 126"/>
                <a:gd name="T4" fmla="*/ 63 w 158"/>
                <a:gd name="T5" fmla="*/ 125 h 126"/>
                <a:gd name="T6" fmla="*/ 0 w 158"/>
                <a:gd name="T7" fmla="*/ 63 h 126"/>
                <a:gd name="T8" fmla="*/ 63 w 158"/>
                <a:gd name="T9" fmla="*/ 0 h 126"/>
                <a:gd name="T10" fmla="*/ 157 w 158"/>
                <a:gd name="T11" fmla="*/ 63 h 126"/>
              </a:gdLst>
              <a:ahLst/>
              <a:cxnLst>
                <a:cxn ang="0">
                  <a:pos x="T0" y="T1"/>
                </a:cxn>
                <a:cxn ang="0">
                  <a:pos x="T2" y="T3"/>
                </a:cxn>
                <a:cxn ang="0">
                  <a:pos x="T4" y="T5"/>
                </a:cxn>
                <a:cxn ang="0">
                  <a:pos x="T6" y="T7"/>
                </a:cxn>
                <a:cxn ang="0">
                  <a:pos x="T8" y="T9"/>
                </a:cxn>
                <a:cxn ang="0">
                  <a:pos x="T10" y="T11"/>
                </a:cxn>
              </a:cxnLst>
              <a:rect l="0" t="0" r="r" b="b"/>
              <a:pathLst>
                <a:path w="158" h="126">
                  <a:moveTo>
                    <a:pt x="157" y="63"/>
                  </a:moveTo>
                  <a:lnTo>
                    <a:pt x="157" y="63"/>
                  </a:lnTo>
                  <a:cubicBezTo>
                    <a:pt x="157" y="94"/>
                    <a:pt x="125" y="125"/>
                    <a:pt x="63" y="125"/>
                  </a:cubicBezTo>
                  <a:cubicBezTo>
                    <a:pt x="32" y="125"/>
                    <a:pt x="0" y="94"/>
                    <a:pt x="0" y="63"/>
                  </a:cubicBezTo>
                  <a:cubicBezTo>
                    <a:pt x="0" y="32"/>
                    <a:pt x="32" y="0"/>
                    <a:pt x="63" y="0"/>
                  </a:cubicBezTo>
                  <a:cubicBezTo>
                    <a:pt x="125" y="0"/>
                    <a:pt x="157" y="32"/>
                    <a:pt x="157" y="63"/>
                  </a:cubicBezTo>
                </a:path>
              </a:pathLst>
            </a:custGeom>
            <a:solidFill>
              <a:srgbClr val="F4792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5" name="Freeform 43">
              <a:extLst>
                <a:ext uri="{FF2B5EF4-FFF2-40B4-BE49-F238E27FC236}">
                  <a16:creationId xmlns:a16="http://schemas.microsoft.com/office/drawing/2014/main" id="{39962A5A-4300-4D41-934F-F7966049C800}"/>
                </a:ext>
              </a:extLst>
            </p:cNvPr>
            <p:cNvSpPr>
              <a:spLocks noChangeArrowheads="1"/>
            </p:cNvSpPr>
            <p:nvPr/>
          </p:nvSpPr>
          <p:spPr bwMode="auto">
            <a:xfrm>
              <a:off x="8983663" y="2001838"/>
              <a:ext cx="57150" cy="46037"/>
            </a:xfrm>
            <a:custGeom>
              <a:avLst/>
              <a:gdLst>
                <a:gd name="T0" fmla="*/ 157 w 158"/>
                <a:gd name="T1" fmla="*/ 63 h 126"/>
                <a:gd name="T2" fmla="*/ 157 w 158"/>
                <a:gd name="T3" fmla="*/ 63 h 126"/>
                <a:gd name="T4" fmla="*/ 94 w 158"/>
                <a:gd name="T5" fmla="*/ 125 h 126"/>
                <a:gd name="T6" fmla="*/ 0 w 158"/>
                <a:gd name="T7" fmla="*/ 63 h 126"/>
                <a:gd name="T8" fmla="*/ 94 w 158"/>
                <a:gd name="T9" fmla="*/ 0 h 126"/>
                <a:gd name="T10" fmla="*/ 157 w 158"/>
                <a:gd name="T11" fmla="*/ 63 h 126"/>
              </a:gdLst>
              <a:ahLst/>
              <a:cxnLst>
                <a:cxn ang="0">
                  <a:pos x="T0" y="T1"/>
                </a:cxn>
                <a:cxn ang="0">
                  <a:pos x="T2" y="T3"/>
                </a:cxn>
                <a:cxn ang="0">
                  <a:pos x="T4" y="T5"/>
                </a:cxn>
                <a:cxn ang="0">
                  <a:pos x="T6" y="T7"/>
                </a:cxn>
                <a:cxn ang="0">
                  <a:pos x="T8" y="T9"/>
                </a:cxn>
                <a:cxn ang="0">
                  <a:pos x="T10" y="T11"/>
                </a:cxn>
              </a:cxnLst>
              <a:rect l="0" t="0" r="r" b="b"/>
              <a:pathLst>
                <a:path w="158" h="126">
                  <a:moveTo>
                    <a:pt x="157" y="63"/>
                  </a:moveTo>
                  <a:lnTo>
                    <a:pt x="157" y="63"/>
                  </a:lnTo>
                  <a:cubicBezTo>
                    <a:pt x="157" y="94"/>
                    <a:pt x="125" y="125"/>
                    <a:pt x="94" y="125"/>
                  </a:cubicBezTo>
                  <a:cubicBezTo>
                    <a:pt x="32" y="125"/>
                    <a:pt x="0" y="94"/>
                    <a:pt x="0" y="63"/>
                  </a:cubicBezTo>
                  <a:cubicBezTo>
                    <a:pt x="0" y="32"/>
                    <a:pt x="32" y="0"/>
                    <a:pt x="94" y="0"/>
                  </a:cubicBezTo>
                  <a:cubicBezTo>
                    <a:pt x="125" y="0"/>
                    <a:pt x="157" y="32"/>
                    <a:pt x="157" y="63"/>
                  </a:cubicBezTo>
                </a:path>
              </a:pathLst>
            </a:custGeom>
            <a:solidFill>
              <a:srgbClr val="F4792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6" name="Freeform 44">
              <a:extLst>
                <a:ext uri="{FF2B5EF4-FFF2-40B4-BE49-F238E27FC236}">
                  <a16:creationId xmlns:a16="http://schemas.microsoft.com/office/drawing/2014/main" id="{4EAE6737-D425-DD40-B4C7-782443EDD77D}"/>
                </a:ext>
              </a:extLst>
            </p:cNvPr>
            <p:cNvSpPr>
              <a:spLocks noChangeArrowheads="1"/>
            </p:cNvSpPr>
            <p:nvPr/>
          </p:nvSpPr>
          <p:spPr bwMode="auto">
            <a:xfrm>
              <a:off x="8972550" y="3182938"/>
              <a:ext cx="192088" cy="327025"/>
            </a:xfrm>
            <a:custGeom>
              <a:avLst/>
              <a:gdLst>
                <a:gd name="T0" fmla="*/ 313 w 532"/>
                <a:gd name="T1" fmla="*/ 593 h 907"/>
                <a:gd name="T2" fmla="*/ 313 w 532"/>
                <a:gd name="T3" fmla="*/ 593 h 907"/>
                <a:gd name="T4" fmla="*/ 313 w 532"/>
                <a:gd name="T5" fmla="*/ 812 h 907"/>
                <a:gd name="T6" fmla="*/ 344 w 532"/>
                <a:gd name="T7" fmla="*/ 875 h 907"/>
                <a:gd name="T8" fmla="*/ 375 w 532"/>
                <a:gd name="T9" fmla="*/ 750 h 907"/>
                <a:gd name="T10" fmla="*/ 375 w 532"/>
                <a:gd name="T11" fmla="*/ 531 h 907"/>
                <a:gd name="T12" fmla="*/ 469 w 532"/>
                <a:gd name="T13" fmla="*/ 343 h 907"/>
                <a:gd name="T14" fmla="*/ 500 w 532"/>
                <a:gd name="T15" fmla="*/ 156 h 907"/>
                <a:gd name="T16" fmla="*/ 500 w 532"/>
                <a:gd name="T17" fmla="*/ 62 h 907"/>
                <a:gd name="T18" fmla="*/ 406 w 532"/>
                <a:gd name="T19" fmla="*/ 0 h 907"/>
                <a:gd name="T20" fmla="*/ 281 w 532"/>
                <a:gd name="T21" fmla="*/ 187 h 907"/>
                <a:gd name="T22" fmla="*/ 250 w 532"/>
                <a:gd name="T23" fmla="*/ 218 h 907"/>
                <a:gd name="T24" fmla="*/ 63 w 532"/>
                <a:gd name="T25" fmla="*/ 312 h 907"/>
                <a:gd name="T26" fmla="*/ 125 w 532"/>
                <a:gd name="T27" fmla="*/ 375 h 907"/>
                <a:gd name="T28" fmla="*/ 219 w 532"/>
                <a:gd name="T29" fmla="*/ 343 h 907"/>
                <a:gd name="T30" fmla="*/ 94 w 532"/>
                <a:gd name="T31" fmla="*/ 593 h 907"/>
                <a:gd name="T32" fmla="*/ 0 w 532"/>
                <a:gd name="T33" fmla="*/ 781 h 907"/>
                <a:gd name="T34" fmla="*/ 94 w 532"/>
                <a:gd name="T35" fmla="*/ 687 h 907"/>
                <a:gd name="T36" fmla="*/ 188 w 532"/>
                <a:gd name="T37" fmla="*/ 593 h 907"/>
                <a:gd name="T38" fmla="*/ 63 w 532"/>
                <a:gd name="T39" fmla="*/ 843 h 907"/>
                <a:gd name="T40" fmla="*/ 188 w 532"/>
                <a:gd name="T41" fmla="*/ 750 h 907"/>
                <a:gd name="T42" fmla="*/ 250 w 532"/>
                <a:gd name="T43" fmla="*/ 593 h 907"/>
                <a:gd name="T44" fmla="*/ 156 w 532"/>
                <a:gd name="T45" fmla="*/ 875 h 907"/>
                <a:gd name="T46" fmla="*/ 313 w 532"/>
                <a:gd name="T47" fmla="*/ 656 h 907"/>
                <a:gd name="T48" fmla="*/ 313 w 532"/>
                <a:gd name="T49" fmla="*/ 812 h 907"/>
                <a:gd name="T50" fmla="*/ 313 w 532"/>
                <a:gd name="T51" fmla="*/ 875 h 907"/>
                <a:gd name="T52" fmla="*/ 375 w 532"/>
                <a:gd name="T53" fmla="*/ 750 h 907"/>
                <a:gd name="T54" fmla="*/ 375 w 532"/>
                <a:gd name="T55" fmla="*/ 562 h 907"/>
                <a:gd name="T56" fmla="*/ 313 w 532"/>
                <a:gd name="T57" fmla="*/ 593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2" h="907">
                  <a:moveTo>
                    <a:pt x="313" y="593"/>
                  </a:moveTo>
                  <a:lnTo>
                    <a:pt x="313" y="593"/>
                  </a:lnTo>
                  <a:cubicBezTo>
                    <a:pt x="313" y="656"/>
                    <a:pt x="281" y="750"/>
                    <a:pt x="313" y="812"/>
                  </a:cubicBezTo>
                  <a:cubicBezTo>
                    <a:pt x="313" y="843"/>
                    <a:pt x="313" y="875"/>
                    <a:pt x="344" y="875"/>
                  </a:cubicBezTo>
                  <a:cubicBezTo>
                    <a:pt x="344" y="843"/>
                    <a:pt x="375" y="781"/>
                    <a:pt x="375" y="750"/>
                  </a:cubicBezTo>
                  <a:cubicBezTo>
                    <a:pt x="375" y="687"/>
                    <a:pt x="375" y="593"/>
                    <a:pt x="375" y="531"/>
                  </a:cubicBezTo>
                  <a:cubicBezTo>
                    <a:pt x="406" y="468"/>
                    <a:pt x="438" y="406"/>
                    <a:pt x="469" y="343"/>
                  </a:cubicBezTo>
                  <a:cubicBezTo>
                    <a:pt x="469" y="281"/>
                    <a:pt x="500" y="218"/>
                    <a:pt x="500" y="156"/>
                  </a:cubicBezTo>
                  <a:cubicBezTo>
                    <a:pt x="500" y="156"/>
                    <a:pt x="531" y="93"/>
                    <a:pt x="500" y="62"/>
                  </a:cubicBezTo>
                  <a:cubicBezTo>
                    <a:pt x="469" y="31"/>
                    <a:pt x="438" y="31"/>
                    <a:pt x="406" y="0"/>
                  </a:cubicBezTo>
                  <a:cubicBezTo>
                    <a:pt x="375" y="62"/>
                    <a:pt x="344" y="125"/>
                    <a:pt x="281" y="187"/>
                  </a:cubicBezTo>
                  <a:cubicBezTo>
                    <a:pt x="281" y="187"/>
                    <a:pt x="281" y="218"/>
                    <a:pt x="250" y="218"/>
                  </a:cubicBezTo>
                  <a:cubicBezTo>
                    <a:pt x="188" y="250"/>
                    <a:pt x="94" y="250"/>
                    <a:pt x="63" y="312"/>
                  </a:cubicBezTo>
                  <a:cubicBezTo>
                    <a:pt x="63" y="312"/>
                    <a:pt x="94" y="343"/>
                    <a:pt x="125" y="375"/>
                  </a:cubicBezTo>
                  <a:cubicBezTo>
                    <a:pt x="156" y="375"/>
                    <a:pt x="188" y="343"/>
                    <a:pt x="219" y="343"/>
                  </a:cubicBezTo>
                  <a:cubicBezTo>
                    <a:pt x="219" y="406"/>
                    <a:pt x="156" y="531"/>
                    <a:pt x="94" y="593"/>
                  </a:cubicBezTo>
                  <a:cubicBezTo>
                    <a:pt x="94" y="625"/>
                    <a:pt x="0" y="718"/>
                    <a:pt x="0" y="781"/>
                  </a:cubicBezTo>
                  <a:cubicBezTo>
                    <a:pt x="31" y="781"/>
                    <a:pt x="63" y="718"/>
                    <a:pt x="94" y="687"/>
                  </a:cubicBezTo>
                  <a:cubicBezTo>
                    <a:pt x="125" y="656"/>
                    <a:pt x="188" y="625"/>
                    <a:pt x="188" y="593"/>
                  </a:cubicBezTo>
                  <a:cubicBezTo>
                    <a:pt x="188" y="687"/>
                    <a:pt x="63" y="750"/>
                    <a:pt x="63" y="843"/>
                  </a:cubicBezTo>
                  <a:cubicBezTo>
                    <a:pt x="94" y="843"/>
                    <a:pt x="156" y="781"/>
                    <a:pt x="188" y="750"/>
                  </a:cubicBezTo>
                  <a:cubicBezTo>
                    <a:pt x="219" y="687"/>
                    <a:pt x="250" y="656"/>
                    <a:pt x="250" y="593"/>
                  </a:cubicBezTo>
                  <a:cubicBezTo>
                    <a:pt x="250" y="687"/>
                    <a:pt x="156" y="781"/>
                    <a:pt x="156" y="875"/>
                  </a:cubicBezTo>
                  <a:cubicBezTo>
                    <a:pt x="281" y="906"/>
                    <a:pt x="281" y="687"/>
                    <a:pt x="313" y="656"/>
                  </a:cubicBezTo>
                  <a:cubicBezTo>
                    <a:pt x="313" y="687"/>
                    <a:pt x="313" y="750"/>
                    <a:pt x="313" y="812"/>
                  </a:cubicBezTo>
                  <a:cubicBezTo>
                    <a:pt x="313" y="843"/>
                    <a:pt x="313" y="843"/>
                    <a:pt x="313" y="875"/>
                  </a:cubicBezTo>
                  <a:cubicBezTo>
                    <a:pt x="344" y="843"/>
                    <a:pt x="344" y="781"/>
                    <a:pt x="375" y="750"/>
                  </a:cubicBezTo>
                  <a:cubicBezTo>
                    <a:pt x="375" y="687"/>
                    <a:pt x="375" y="625"/>
                    <a:pt x="375" y="562"/>
                  </a:cubicBezTo>
                  <a:lnTo>
                    <a:pt x="313" y="593"/>
                  </a:lnTo>
                </a:path>
              </a:pathLst>
            </a:custGeom>
            <a:solidFill>
              <a:srgbClr val="FDC891"/>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7" name="Freeform 45">
              <a:extLst>
                <a:ext uri="{FF2B5EF4-FFF2-40B4-BE49-F238E27FC236}">
                  <a16:creationId xmlns:a16="http://schemas.microsoft.com/office/drawing/2014/main" id="{A8F8F642-66C8-9A48-BFF3-AC83072A36C3}"/>
                </a:ext>
              </a:extLst>
            </p:cNvPr>
            <p:cNvSpPr>
              <a:spLocks noChangeArrowheads="1"/>
            </p:cNvSpPr>
            <p:nvPr/>
          </p:nvSpPr>
          <p:spPr bwMode="auto">
            <a:xfrm>
              <a:off x="9074150" y="2687638"/>
              <a:ext cx="180975" cy="652462"/>
            </a:xfrm>
            <a:custGeom>
              <a:avLst/>
              <a:gdLst>
                <a:gd name="T0" fmla="*/ 500 w 501"/>
                <a:gd name="T1" fmla="*/ 0 h 1813"/>
                <a:gd name="T2" fmla="*/ 500 w 501"/>
                <a:gd name="T3" fmla="*/ 0 h 1813"/>
                <a:gd name="T4" fmla="*/ 500 w 501"/>
                <a:gd name="T5" fmla="*/ 94 h 1813"/>
                <a:gd name="T6" fmla="*/ 0 w 501"/>
                <a:gd name="T7" fmla="*/ 1812 h 1813"/>
                <a:gd name="T8" fmla="*/ 219 w 501"/>
                <a:gd name="T9" fmla="*/ 94 h 1813"/>
                <a:gd name="T10" fmla="*/ 219 w 501"/>
                <a:gd name="T11" fmla="*/ 0 h 1813"/>
                <a:gd name="T12" fmla="*/ 500 w 501"/>
                <a:gd name="T13" fmla="*/ 0 h 1813"/>
              </a:gdLst>
              <a:ahLst/>
              <a:cxnLst>
                <a:cxn ang="0">
                  <a:pos x="T0" y="T1"/>
                </a:cxn>
                <a:cxn ang="0">
                  <a:pos x="T2" y="T3"/>
                </a:cxn>
                <a:cxn ang="0">
                  <a:pos x="T4" y="T5"/>
                </a:cxn>
                <a:cxn ang="0">
                  <a:pos x="T6" y="T7"/>
                </a:cxn>
                <a:cxn ang="0">
                  <a:pos x="T8" y="T9"/>
                </a:cxn>
                <a:cxn ang="0">
                  <a:pos x="T10" y="T11"/>
                </a:cxn>
                <a:cxn ang="0">
                  <a:pos x="T12" y="T13"/>
                </a:cxn>
              </a:cxnLst>
              <a:rect l="0" t="0" r="r" b="b"/>
              <a:pathLst>
                <a:path w="501" h="1813">
                  <a:moveTo>
                    <a:pt x="500" y="0"/>
                  </a:moveTo>
                  <a:lnTo>
                    <a:pt x="500" y="0"/>
                  </a:lnTo>
                  <a:cubicBezTo>
                    <a:pt x="500" y="32"/>
                    <a:pt x="500" y="63"/>
                    <a:pt x="500" y="94"/>
                  </a:cubicBezTo>
                  <a:cubicBezTo>
                    <a:pt x="500" y="1187"/>
                    <a:pt x="0" y="1812"/>
                    <a:pt x="0" y="1812"/>
                  </a:cubicBezTo>
                  <a:cubicBezTo>
                    <a:pt x="0" y="1812"/>
                    <a:pt x="219" y="1031"/>
                    <a:pt x="219" y="94"/>
                  </a:cubicBezTo>
                  <a:cubicBezTo>
                    <a:pt x="219" y="63"/>
                    <a:pt x="219" y="32"/>
                    <a:pt x="219" y="0"/>
                  </a:cubicBezTo>
                  <a:lnTo>
                    <a:pt x="500" y="0"/>
                  </a:lnTo>
                </a:path>
              </a:pathLst>
            </a:custGeom>
            <a:solidFill>
              <a:srgbClr val="FDC891"/>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258" name="Group 257">
            <a:extLst>
              <a:ext uri="{FF2B5EF4-FFF2-40B4-BE49-F238E27FC236}">
                <a16:creationId xmlns:a16="http://schemas.microsoft.com/office/drawing/2014/main" id="{080866D0-3924-3347-88A5-76C56EF4C518}"/>
              </a:ext>
            </a:extLst>
          </p:cNvPr>
          <p:cNvGrpSpPr>
            <a:grpSpLocks noChangeAspect="1"/>
          </p:cNvGrpSpPr>
          <p:nvPr/>
        </p:nvGrpSpPr>
        <p:grpSpPr>
          <a:xfrm>
            <a:off x="6197031" y="1724435"/>
            <a:ext cx="980403" cy="2881584"/>
            <a:chOff x="7058101" y="1735174"/>
            <a:chExt cx="1244403" cy="3750979"/>
          </a:xfrm>
        </p:grpSpPr>
        <p:sp>
          <p:nvSpPr>
            <p:cNvPr id="259" name="Oval 258">
              <a:extLst>
                <a:ext uri="{FF2B5EF4-FFF2-40B4-BE49-F238E27FC236}">
                  <a16:creationId xmlns:a16="http://schemas.microsoft.com/office/drawing/2014/main" id="{BE07A5F8-342F-C240-88CF-39B050E10C97}"/>
                </a:ext>
              </a:extLst>
            </p:cNvPr>
            <p:cNvSpPr/>
            <p:nvPr/>
          </p:nvSpPr>
          <p:spPr>
            <a:xfrm>
              <a:off x="7408563" y="5379106"/>
              <a:ext cx="485921" cy="107047"/>
            </a:xfrm>
            <a:prstGeom prst="ellipse">
              <a:avLst/>
            </a:prstGeom>
            <a:solidFill>
              <a:schemeClr val="tx2">
                <a:lumMod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60" name="Rectangle 259">
              <a:extLst>
                <a:ext uri="{FF2B5EF4-FFF2-40B4-BE49-F238E27FC236}">
                  <a16:creationId xmlns:a16="http://schemas.microsoft.com/office/drawing/2014/main" id="{E0CC775A-A787-7C42-93BE-5991EA5A20E1}"/>
                </a:ext>
              </a:extLst>
            </p:cNvPr>
            <p:cNvSpPr/>
            <p:nvPr/>
          </p:nvSpPr>
          <p:spPr>
            <a:xfrm>
              <a:off x="7628664" y="4079311"/>
              <a:ext cx="45719" cy="1353319"/>
            </a:xfrm>
            <a:prstGeom prst="rect">
              <a:avLst/>
            </a:prstGeom>
            <a:solidFill>
              <a:schemeClr val="bg2">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61" name="Oval 260">
              <a:extLst>
                <a:ext uri="{FF2B5EF4-FFF2-40B4-BE49-F238E27FC236}">
                  <a16:creationId xmlns:a16="http://schemas.microsoft.com/office/drawing/2014/main" id="{048AFF00-EEC9-9940-835F-7F6CC29C9FF1}"/>
                </a:ext>
              </a:extLst>
            </p:cNvPr>
            <p:cNvSpPr/>
            <p:nvPr/>
          </p:nvSpPr>
          <p:spPr>
            <a:xfrm>
              <a:off x="7293320" y="3849288"/>
              <a:ext cx="721153" cy="158868"/>
            </a:xfrm>
            <a:prstGeom prst="ellipse">
              <a:avLst/>
            </a:prstGeom>
            <a:solidFill>
              <a:schemeClr val="tx2">
                <a:lumMod val="2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62" name="Oval 261">
              <a:extLst>
                <a:ext uri="{FF2B5EF4-FFF2-40B4-BE49-F238E27FC236}">
                  <a16:creationId xmlns:a16="http://schemas.microsoft.com/office/drawing/2014/main" id="{A87D850A-08D7-9141-9526-426FB80EC9A1}"/>
                </a:ext>
              </a:extLst>
            </p:cNvPr>
            <p:cNvSpPr/>
            <p:nvPr/>
          </p:nvSpPr>
          <p:spPr>
            <a:xfrm>
              <a:off x="7293320" y="3813396"/>
              <a:ext cx="721153" cy="158868"/>
            </a:xfrm>
            <a:prstGeom prst="ellipse">
              <a:avLst/>
            </a:prstGeom>
            <a:solidFill>
              <a:schemeClr val="tx2">
                <a:lumMod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263" name="Group 262">
              <a:extLst>
                <a:ext uri="{FF2B5EF4-FFF2-40B4-BE49-F238E27FC236}">
                  <a16:creationId xmlns:a16="http://schemas.microsoft.com/office/drawing/2014/main" id="{5E7BD94D-7B0A-0440-80D2-9E791DFD3222}"/>
                </a:ext>
              </a:extLst>
            </p:cNvPr>
            <p:cNvGrpSpPr/>
            <p:nvPr/>
          </p:nvGrpSpPr>
          <p:grpSpPr>
            <a:xfrm>
              <a:off x="7058101" y="1735174"/>
              <a:ext cx="1244403" cy="3125514"/>
              <a:chOff x="879670" y="2838605"/>
              <a:chExt cx="1244403" cy="3125514"/>
            </a:xfrm>
          </p:grpSpPr>
          <p:sp>
            <p:nvSpPr>
              <p:cNvPr id="264" name="Freeform 1">
                <a:extLst>
                  <a:ext uri="{FF2B5EF4-FFF2-40B4-BE49-F238E27FC236}">
                    <a16:creationId xmlns:a16="http://schemas.microsoft.com/office/drawing/2014/main" id="{BBF3A4B7-1139-B443-BF12-0D0B1AE35017}"/>
                  </a:ext>
                </a:extLst>
              </p:cNvPr>
              <p:cNvSpPr>
                <a:spLocks noChangeArrowheads="1"/>
              </p:cNvSpPr>
              <p:nvPr/>
            </p:nvSpPr>
            <p:spPr bwMode="auto">
              <a:xfrm>
                <a:off x="1270173" y="3434402"/>
                <a:ext cx="563812" cy="337692"/>
              </a:xfrm>
              <a:custGeom>
                <a:avLst/>
                <a:gdLst>
                  <a:gd name="T0" fmla="*/ 3343 w 3344"/>
                  <a:gd name="T1" fmla="*/ 2000 h 2001"/>
                  <a:gd name="T2" fmla="*/ 0 w 3344"/>
                  <a:gd name="T3" fmla="*/ 2000 h 2001"/>
                  <a:gd name="T4" fmla="*/ 0 w 3344"/>
                  <a:gd name="T5" fmla="*/ 0 h 2001"/>
                  <a:gd name="T6" fmla="*/ 3343 w 3344"/>
                  <a:gd name="T7" fmla="*/ 0 h 2001"/>
                  <a:gd name="T8" fmla="*/ 3343 w 3344"/>
                  <a:gd name="T9" fmla="*/ 2000 h 2001"/>
                </a:gdLst>
                <a:ahLst/>
                <a:cxnLst>
                  <a:cxn ang="0">
                    <a:pos x="T0" y="T1"/>
                  </a:cxn>
                  <a:cxn ang="0">
                    <a:pos x="T2" y="T3"/>
                  </a:cxn>
                  <a:cxn ang="0">
                    <a:pos x="T4" y="T5"/>
                  </a:cxn>
                  <a:cxn ang="0">
                    <a:pos x="T6" y="T7"/>
                  </a:cxn>
                  <a:cxn ang="0">
                    <a:pos x="T8" y="T9"/>
                  </a:cxn>
                </a:cxnLst>
                <a:rect l="0" t="0" r="r" b="b"/>
                <a:pathLst>
                  <a:path w="3344" h="2001">
                    <a:moveTo>
                      <a:pt x="3343" y="2000"/>
                    </a:moveTo>
                    <a:lnTo>
                      <a:pt x="0" y="2000"/>
                    </a:lnTo>
                    <a:lnTo>
                      <a:pt x="0" y="0"/>
                    </a:lnTo>
                    <a:lnTo>
                      <a:pt x="3343" y="0"/>
                    </a:lnTo>
                    <a:lnTo>
                      <a:pt x="3343" y="2000"/>
                    </a:lnTo>
                  </a:path>
                </a:pathLst>
              </a:custGeom>
              <a:solidFill>
                <a:srgbClr val="17121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5" name="Freeform 2">
                <a:extLst>
                  <a:ext uri="{FF2B5EF4-FFF2-40B4-BE49-F238E27FC236}">
                    <a16:creationId xmlns:a16="http://schemas.microsoft.com/office/drawing/2014/main" id="{65BC1901-03B1-FF42-B351-674C32443746}"/>
                  </a:ext>
                </a:extLst>
              </p:cNvPr>
              <p:cNvSpPr>
                <a:spLocks noChangeArrowheads="1"/>
              </p:cNvSpPr>
              <p:nvPr/>
            </p:nvSpPr>
            <p:spPr bwMode="auto">
              <a:xfrm>
                <a:off x="1454639" y="3576470"/>
                <a:ext cx="131656" cy="237277"/>
              </a:xfrm>
              <a:custGeom>
                <a:avLst/>
                <a:gdLst>
                  <a:gd name="T0" fmla="*/ 780 w 781"/>
                  <a:gd name="T1" fmla="*/ 1406 h 1407"/>
                  <a:gd name="T2" fmla="*/ 0 w 781"/>
                  <a:gd name="T3" fmla="*/ 1406 h 1407"/>
                  <a:gd name="T4" fmla="*/ 0 w 781"/>
                  <a:gd name="T5" fmla="*/ 0 h 1407"/>
                  <a:gd name="T6" fmla="*/ 780 w 781"/>
                  <a:gd name="T7" fmla="*/ 0 h 1407"/>
                  <a:gd name="T8" fmla="*/ 780 w 781"/>
                  <a:gd name="T9" fmla="*/ 1406 h 1407"/>
                </a:gdLst>
                <a:ahLst/>
                <a:cxnLst>
                  <a:cxn ang="0">
                    <a:pos x="T0" y="T1"/>
                  </a:cxn>
                  <a:cxn ang="0">
                    <a:pos x="T2" y="T3"/>
                  </a:cxn>
                  <a:cxn ang="0">
                    <a:pos x="T4" y="T5"/>
                  </a:cxn>
                  <a:cxn ang="0">
                    <a:pos x="T6" y="T7"/>
                  </a:cxn>
                  <a:cxn ang="0">
                    <a:pos x="T8" y="T9"/>
                  </a:cxn>
                </a:cxnLst>
                <a:rect l="0" t="0" r="r" b="b"/>
                <a:pathLst>
                  <a:path w="781" h="1407">
                    <a:moveTo>
                      <a:pt x="780" y="1406"/>
                    </a:moveTo>
                    <a:lnTo>
                      <a:pt x="0" y="1406"/>
                    </a:lnTo>
                    <a:lnTo>
                      <a:pt x="0" y="0"/>
                    </a:lnTo>
                    <a:lnTo>
                      <a:pt x="780" y="0"/>
                    </a:lnTo>
                    <a:lnTo>
                      <a:pt x="780" y="1406"/>
                    </a:lnTo>
                  </a:path>
                </a:pathLst>
              </a:custGeom>
              <a:solidFill>
                <a:srgbClr val="F8A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6" name="Freeform 3">
                <a:extLst>
                  <a:ext uri="{FF2B5EF4-FFF2-40B4-BE49-F238E27FC236}">
                    <a16:creationId xmlns:a16="http://schemas.microsoft.com/office/drawing/2014/main" id="{B18DE9BB-D9A2-CC4B-8A13-C2BCA33F6907}"/>
                  </a:ext>
                </a:extLst>
              </p:cNvPr>
              <p:cNvSpPr>
                <a:spLocks noChangeArrowheads="1"/>
              </p:cNvSpPr>
              <p:nvPr/>
            </p:nvSpPr>
            <p:spPr bwMode="auto">
              <a:xfrm>
                <a:off x="1238189" y="2976211"/>
                <a:ext cx="579432" cy="632987"/>
              </a:xfrm>
              <a:custGeom>
                <a:avLst/>
                <a:gdLst>
                  <a:gd name="T0" fmla="*/ 3249 w 3437"/>
                  <a:gd name="T1" fmla="*/ 1031 h 3751"/>
                  <a:gd name="T2" fmla="*/ 3249 w 3437"/>
                  <a:gd name="T3" fmla="*/ 1031 h 3751"/>
                  <a:gd name="T4" fmla="*/ 3342 w 3437"/>
                  <a:gd name="T5" fmla="*/ 2593 h 3751"/>
                  <a:gd name="T6" fmla="*/ 1656 w 3437"/>
                  <a:gd name="T7" fmla="*/ 3750 h 3751"/>
                  <a:gd name="T8" fmla="*/ 31 w 3437"/>
                  <a:gd name="T9" fmla="*/ 2468 h 3751"/>
                  <a:gd name="T10" fmla="*/ 281 w 3437"/>
                  <a:gd name="T11" fmla="*/ 625 h 3751"/>
                  <a:gd name="T12" fmla="*/ 1686 w 3437"/>
                  <a:gd name="T13" fmla="*/ 0 h 3751"/>
                  <a:gd name="T14" fmla="*/ 3249 w 3437"/>
                  <a:gd name="T15" fmla="*/ 1031 h 37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7" h="3751">
                    <a:moveTo>
                      <a:pt x="3249" y="1031"/>
                    </a:moveTo>
                    <a:lnTo>
                      <a:pt x="3249" y="1031"/>
                    </a:lnTo>
                    <a:cubicBezTo>
                      <a:pt x="3249" y="1031"/>
                      <a:pt x="3436" y="2375"/>
                      <a:pt x="3342" y="2593"/>
                    </a:cubicBezTo>
                    <a:cubicBezTo>
                      <a:pt x="3249" y="2843"/>
                      <a:pt x="2311" y="3750"/>
                      <a:pt x="1656" y="3750"/>
                    </a:cubicBezTo>
                    <a:cubicBezTo>
                      <a:pt x="968" y="3750"/>
                      <a:pt x="62" y="2781"/>
                      <a:pt x="31" y="2468"/>
                    </a:cubicBezTo>
                    <a:cubicBezTo>
                      <a:pt x="0" y="2156"/>
                      <a:pt x="93" y="968"/>
                      <a:pt x="281" y="625"/>
                    </a:cubicBezTo>
                    <a:cubicBezTo>
                      <a:pt x="468" y="281"/>
                      <a:pt x="1218" y="0"/>
                      <a:pt x="1686" y="0"/>
                    </a:cubicBezTo>
                    <a:cubicBezTo>
                      <a:pt x="2124" y="0"/>
                      <a:pt x="3092" y="406"/>
                      <a:pt x="3249" y="1031"/>
                    </a:cubicBezTo>
                  </a:path>
                </a:pathLst>
              </a:custGeom>
              <a:solidFill>
                <a:srgbClr val="FCC79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1" name="Freeform 4">
                <a:extLst>
                  <a:ext uri="{FF2B5EF4-FFF2-40B4-BE49-F238E27FC236}">
                    <a16:creationId xmlns:a16="http://schemas.microsoft.com/office/drawing/2014/main" id="{5699766D-9F5A-3843-AFC1-5F2FCB8DBEAD}"/>
                  </a:ext>
                </a:extLst>
              </p:cNvPr>
              <p:cNvSpPr>
                <a:spLocks noChangeArrowheads="1"/>
              </p:cNvSpPr>
              <p:nvPr/>
            </p:nvSpPr>
            <p:spPr bwMode="auto">
              <a:xfrm>
                <a:off x="1596708" y="3229109"/>
                <a:ext cx="136862" cy="63224"/>
              </a:xfrm>
              <a:custGeom>
                <a:avLst/>
                <a:gdLst>
                  <a:gd name="T0" fmla="*/ 375 w 813"/>
                  <a:gd name="T1" fmla="*/ 31 h 376"/>
                  <a:gd name="T2" fmla="*/ 375 w 813"/>
                  <a:gd name="T3" fmla="*/ 31 h 376"/>
                  <a:gd name="T4" fmla="*/ 0 w 813"/>
                  <a:gd name="T5" fmla="*/ 375 h 376"/>
                  <a:gd name="T6" fmla="*/ 812 w 813"/>
                  <a:gd name="T7" fmla="*/ 218 h 376"/>
                  <a:gd name="T8" fmla="*/ 375 w 813"/>
                  <a:gd name="T9" fmla="*/ 31 h 376"/>
                </a:gdLst>
                <a:ahLst/>
                <a:cxnLst>
                  <a:cxn ang="0">
                    <a:pos x="T0" y="T1"/>
                  </a:cxn>
                  <a:cxn ang="0">
                    <a:pos x="T2" y="T3"/>
                  </a:cxn>
                  <a:cxn ang="0">
                    <a:pos x="T4" y="T5"/>
                  </a:cxn>
                  <a:cxn ang="0">
                    <a:pos x="T6" y="T7"/>
                  </a:cxn>
                  <a:cxn ang="0">
                    <a:pos x="T8" y="T9"/>
                  </a:cxn>
                </a:cxnLst>
                <a:rect l="0" t="0" r="r" b="b"/>
                <a:pathLst>
                  <a:path w="813" h="376">
                    <a:moveTo>
                      <a:pt x="375" y="31"/>
                    </a:moveTo>
                    <a:lnTo>
                      <a:pt x="375" y="31"/>
                    </a:lnTo>
                    <a:cubicBezTo>
                      <a:pt x="93" y="93"/>
                      <a:pt x="0" y="375"/>
                      <a:pt x="0" y="375"/>
                    </a:cubicBezTo>
                    <a:cubicBezTo>
                      <a:pt x="812" y="218"/>
                      <a:pt x="812" y="218"/>
                      <a:pt x="812" y="218"/>
                    </a:cubicBezTo>
                    <a:cubicBezTo>
                      <a:pt x="812" y="218"/>
                      <a:pt x="656" y="0"/>
                      <a:pt x="375" y="31"/>
                    </a:cubicBezTo>
                  </a:path>
                </a:pathLst>
              </a:custGeom>
              <a:solidFill>
                <a:srgbClr val="F8A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2" name="Freeform 5">
                <a:extLst>
                  <a:ext uri="{FF2B5EF4-FFF2-40B4-BE49-F238E27FC236}">
                    <a16:creationId xmlns:a16="http://schemas.microsoft.com/office/drawing/2014/main" id="{BB0546DC-DB26-0D41-8AFA-C5DB69ADC886}"/>
                  </a:ext>
                </a:extLst>
              </p:cNvPr>
              <p:cNvSpPr>
                <a:spLocks noChangeArrowheads="1"/>
              </p:cNvSpPr>
              <p:nvPr/>
            </p:nvSpPr>
            <p:spPr bwMode="auto">
              <a:xfrm>
                <a:off x="1306620" y="3217951"/>
                <a:ext cx="153226" cy="79589"/>
              </a:xfrm>
              <a:custGeom>
                <a:avLst/>
                <a:gdLst>
                  <a:gd name="T0" fmla="*/ 594 w 907"/>
                  <a:gd name="T1" fmla="*/ 63 h 470"/>
                  <a:gd name="T2" fmla="*/ 594 w 907"/>
                  <a:gd name="T3" fmla="*/ 63 h 470"/>
                  <a:gd name="T4" fmla="*/ 0 w 907"/>
                  <a:gd name="T5" fmla="*/ 219 h 470"/>
                  <a:gd name="T6" fmla="*/ 906 w 907"/>
                  <a:gd name="T7" fmla="*/ 469 h 470"/>
                  <a:gd name="T8" fmla="*/ 594 w 907"/>
                  <a:gd name="T9" fmla="*/ 63 h 470"/>
                </a:gdLst>
                <a:ahLst/>
                <a:cxnLst>
                  <a:cxn ang="0">
                    <a:pos x="T0" y="T1"/>
                  </a:cxn>
                  <a:cxn ang="0">
                    <a:pos x="T2" y="T3"/>
                  </a:cxn>
                  <a:cxn ang="0">
                    <a:pos x="T4" y="T5"/>
                  </a:cxn>
                  <a:cxn ang="0">
                    <a:pos x="T6" y="T7"/>
                  </a:cxn>
                  <a:cxn ang="0">
                    <a:pos x="T8" y="T9"/>
                  </a:cxn>
                </a:cxnLst>
                <a:rect l="0" t="0" r="r" b="b"/>
                <a:pathLst>
                  <a:path w="907" h="470">
                    <a:moveTo>
                      <a:pt x="594" y="63"/>
                    </a:moveTo>
                    <a:lnTo>
                      <a:pt x="594" y="63"/>
                    </a:lnTo>
                    <a:cubicBezTo>
                      <a:pt x="312" y="0"/>
                      <a:pt x="0" y="219"/>
                      <a:pt x="0" y="219"/>
                    </a:cubicBezTo>
                    <a:cubicBezTo>
                      <a:pt x="906" y="469"/>
                      <a:pt x="906" y="469"/>
                      <a:pt x="906" y="469"/>
                    </a:cubicBezTo>
                    <a:cubicBezTo>
                      <a:pt x="906" y="469"/>
                      <a:pt x="844" y="94"/>
                      <a:pt x="594" y="63"/>
                    </a:cubicBezTo>
                  </a:path>
                </a:pathLst>
              </a:custGeom>
              <a:solidFill>
                <a:srgbClr val="F8A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3" name="Freeform 6">
                <a:extLst>
                  <a:ext uri="{FF2B5EF4-FFF2-40B4-BE49-F238E27FC236}">
                    <a16:creationId xmlns:a16="http://schemas.microsoft.com/office/drawing/2014/main" id="{A73517ED-BFC8-A640-9053-2EE6CBF74AD0}"/>
                  </a:ext>
                </a:extLst>
              </p:cNvPr>
              <p:cNvSpPr>
                <a:spLocks noChangeArrowheads="1"/>
              </p:cNvSpPr>
              <p:nvPr/>
            </p:nvSpPr>
            <p:spPr bwMode="auto">
              <a:xfrm>
                <a:off x="1591501" y="3255142"/>
                <a:ext cx="142813" cy="79589"/>
              </a:xfrm>
              <a:custGeom>
                <a:avLst/>
                <a:gdLst>
                  <a:gd name="T0" fmla="*/ 0 w 845"/>
                  <a:gd name="T1" fmla="*/ 469 h 470"/>
                  <a:gd name="T2" fmla="*/ 0 w 845"/>
                  <a:gd name="T3" fmla="*/ 469 h 470"/>
                  <a:gd name="T4" fmla="*/ 844 w 845"/>
                  <a:gd name="T5" fmla="*/ 344 h 470"/>
                  <a:gd name="T6" fmla="*/ 844 w 845"/>
                  <a:gd name="T7" fmla="*/ 31 h 470"/>
                  <a:gd name="T8" fmla="*/ 0 w 845"/>
                  <a:gd name="T9" fmla="*/ 281 h 470"/>
                  <a:gd name="T10" fmla="*/ 0 w 845"/>
                  <a:gd name="T11" fmla="*/ 469 h 470"/>
                </a:gdLst>
                <a:ahLst/>
                <a:cxnLst>
                  <a:cxn ang="0">
                    <a:pos x="T0" y="T1"/>
                  </a:cxn>
                  <a:cxn ang="0">
                    <a:pos x="T2" y="T3"/>
                  </a:cxn>
                  <a:cxn ang="0">
                    <a:pos x="T4" y="T5"/>
                  </a:cxn>
                  <a:cxn ang="0">
                    <a:pos x="T6" y="T7"/>
                  </a:cxn>
                  <a:cxn ang="0">
                    <a:pos x="T8" y="T9"/>
                  </a:cxn>
                  <a:cxn ang="0">
                    <a:pos x="T10" y="T11"/>
                  </a:cxn>
                </a:cxnLst>
                <a:rect l="0" t="0" r="r" b="b"/>
                <a:pathLst>
                  <a:path w="845" h="470">
                    <a:moveTo>
                      <a:pt x="0" y="469"/>
                    </a:moveTo>
                    <a:lnTo>
                      <a:pt x="0" y="469"/>
                    </a:lnTo>
                    <a:cubicBezTo>
                      <a:pt x="0" y="469"/>
                      <a:pt x="594" y="344"/>
                      <a:pt x="844" y="344"/>
                    </a:cubicBezTo>
                    <a:cubicBezTo>
                      <a:pt x="844" y="125"/>
                      <a:pt x="844" y="31"/>
                      <a:pt x="844" y="31"/>
                    </a:cubicBezTo>
                    <a:cubicBezTo>
                      <a:pt x="844" y="31"/>
                      <a:pt x="282" y="0"/>
                      <a:pt x="0" y="281"/>
                    </a:cubicBezTo>
                    <a:cubicBezTo>
                      <a:pt x="0" y="406"/>
                      <a:pt x="0" y="469"/>
                      <a:pt x="0" y="469"/>
                    </a:cubicBezTo>
                  </a:path>
                </a:pathLst>
              </a:custGeom>
              <a:solidFill>
                <a:srgbClr val="FFFBF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5" name="Freeform 7">
                <a:extLst>
                  <a:ext uri="{FF2B5EF4-FFF2-40B4-BE49-F238E27FC236}">
                    <a16:creationId xmlns:a16="http://schemas.microsoft.com/office/drawing/2014/main" id="{FABC36CF-65D0-1E4D-9170-D88BBDC0A382}"/>
                  </a:ext>
                </a:extLst>
              </p:cNvPr>
              <p:cNvSpPr>
                <a:spLocks noChangeArrowheads="1"/>
              </p:cNvSpPr>
              <p:nvPr/>
            </p:nvSpPr>
            <p:spPr bwMode="auto">
              <a:xfrm>
                <a:off x="1301413" y="3239522"/>
                <a:ext cx="158433" cy="90001"/>
              </a:xfrm>
              <a:custGeom>
                <a:avLst/>
                <a:gdLst>
                  <a:gd name="T0" fmla="*/ 906 w 938"/>
                  <a:gd name="T1" fmla="*/ 531 h 532"/>
                  <a:gd name="T2" fmla="*/ 906 w 938"/>
                  <a:gd name="T3" fmla="*/ 531 h 532"/>
                  <a:gd name="T4" fmla="*/ 906 w 938"/>
                  <a:gd name="T5" fmla="*/ 531 h 532"/>
                  <a:gd name="T6" fmla="*/ 937 w 938"/>
                  <a:gd name="T7" fmla="*/ 344 h 532"/>
                  <a:gd name="T8" fmla="*/ 31 w 938"/>
                  <a:gd name="T9" fmla="*/ 94 h 532"/>
                  <a:gd name="T10" fmla="*/ 0 w 938"/>
                  <a:gd name="T11" fmla="*/ 375 h 532"/>
                  <a:gd name="T12" fmla="*/ 906 w 938"/>
                  <a:gd name="T13" fmla="*/ 531 h 532"/>
                </a:gdLst>
                <a:ahLst/>
                <a:cxnLst>
                  <a:cxn ang="0">
                    <a:pos x="T0" y="T1"/>
                  </a:cxn>
                  <a:cxn ang="0">
                    <a:pos x="T2" y="T3"/>
                  </a:cxn>
                  <a:cxn ang="0">
                    <a:pos x="T4" y="T5"/>
                  </a:cxn>
                  <a:cxn ang="0">
                    <a:pos x="T6" y="T7"/>
                  </a:cxn>
                  <a:cxn ang="0">
                    <a:pos x="T8" y="T9"/>
                  </a:cxn>
                  <a:cxn ang="0">
                    <a:pos x="T10" y="T11"/>
                  </a:cxn>
                  <a:cxn ang="0">
                    <a:pos x="T12" y="T13"/>
                  </a:cxn>
                </a:cxnLst>
                <a:rect l="0" t="0" r="r" b="b"/>
                <a:pathLst>
                  <a:path w="938" h="532">
                    <a:moveTo>
                      <a:pt x="906" y="531"/>
                    </a:moveTo>
                    <a:lnTo>
                      <a:pt x="906" y="531"/>
                    </a:lnTo>
                    <a:lnTo>
                      <a:pt x="906" y="531"/>
                    </a:lnTo>
                    <a:cubicBezTo>
                      <a:pt x="937" y="344"/>
                      <a:pt x="937" y="344"/>
                      <a:pt x="937" y="344"/>
                    </a:cubicBezTo>
                    <a:cubicBezTo>
                      <a:pt x="937" y="344"/>
                      <a:pt x="562" y="0"/>
                      <a:pt x="31" y="94"/>
                    </a:cubicBezTo>
                    <a:cubicBezTo>
                      <a:pt x="0" y="250"/>
                      <a:pt x="0" y="375"/>
                      <a:pt x="0" y="375"/>
                    </a:cubicBezTo>
                    <a:cubicBezTo>
                      <a:pt x="0" y="375"/>
                      <a:pt x="593" y="406"/>
                      <a:pt x="906" y="531"/>
                    </a:cubicBezTo>
                  </a:path>
                </a:pathLst>
              </a:custGeom>
              <a:solidFill>
                <a:srgbClr val="FFFBF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6" name="Freeform 8">
                <a:extLst>
                  <a:ext uri="{FF2B5EF4-FFF2-40B4-BE49-F238E27FC236}">
                    <a16:creationId xmlns:a16="http://schemas.microsoft.com/office/drawing/2014/main" id="{C4656EFC-D56C-0947-B4A6-F487B4B697EE}"/>
                  </a:ext>
                </a:extLst>
              </p:cNvPr>
              <p:cNvSpPr>
                <a:spLocks noChangeArrowheads="1"/>
              </p:cNvSpPr>
              <p:nvPr/>
            </p:nvSpPr>
            <p:spPr bwMode="auto">
              <a:xfrm>
                <a:off x="1581088" y="3144314"/>
                <a:ext cx="174053" cy="47604"/>
              </a:xfrm>
              <a:custGeom>
                <a:avLst/>
                <a:gdLst>
                  <a:gd name="T0" fmla="*/ 1031 w 1032"/>
                  <a:gd name="T1" fmla="*/ 281 h 282"/>
                  <a:gd name="T2" fmla="*/ 1031 w 1032"/>
                  <a:gd name="T3" fmla="*/ 281 h 282"/>
                  <a:gd name="T4" fmla="*/ 594 w 1032"/>
                  <a:gd name="T5" fmla="*/ 93 h 282"/>
                  <a:gd name="T6" fmla="*/ 0 w 1032"/>
                  <a:gd name="T7" fmla="*/ 187 h 282"/>
                  <a:gd name="T8" fmla="*/ 1031 w 1032"/>
                  <a:gd name="T9" fmla="*/ 281 h 282"/>
                </a:gdLst>
                <a:ahLst/>
                <a:cxnLst>
                  <a:cxn ang="0">
                    <a:pos x="T0" y="T1"/>
                  </a:cxn>
                  <a:cxn ang="0">
                    <a:pos x="T2" y="T3"/>
                  </a:cxn>
                  <a:cxn ang="0">
                    <a:pos x="T4" y="T5"/>
                  </a:cxn>
                  <a:cxn ang="0">
                    <a:pos x="T6" y="T7"/>
                  </a:cxn>
                  <a:cxn ang="0">
                    <a:pos x="T8" y="T9"/>
                  </a:cxn>
                </a:cxnLst>
                <a:rect l="0" t="0" r="r" b="b"/>
                <a:pathLst>
                  <a:path w="1032" h="282">
                    <a:moveTo>
                      <a:pt x="1031" y="281"/>
                    </a:moveTo>
                    <a:lnTo>
                      <a:pt x="1031" y="281"/>
                    </a:lnTo>
                    <a:cubicBezTo>
                      <a:pt x="1031" y="281"/>
                      <a:pt x="875" y="156"/>
                      <a:pt x="594" y="93"/>
                    </a:cubicBezTo>
                    <a:cubicBezTo>
                      <a:pt x="156" y="0"/>
                      <a:pt x="0" y="187"/>
                      <a:pt x="0" y="187"/>
                    </a:cubicBezTo>
                    <a:lnTo>
                      <a:pt x="1031" y="281"/>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0" name="Freeform 9">
                <a:extLst>
                  <a:ext uri="{FF2B5EF4-FFF2-40B4-BE49-F238E27FC236}">
                    <a16:creationId xmlns:a16="http://schemas.microsoft.com/office/drawing/2014/main" id="{2F6F1726-54C9-814A-811D-2AACD5BBF634}"/>
                  </a:ext>
                </a:extLst>
              </p:cNvPr>
              <p:cNvSpPr>
                <a:spLocks noChangeArrowheads="1"/>
              </p:cNvSpPr>
              <p:nvPr/>
            </p:nvSpPr>
            <p:spPr bwMode="auto">
              <a:xfrm>
                <a:off x="1296207" y="3107866"/>
                <a:ext cx="189673" cy="58018"/>
              </a:xfrm>
              <a:custGeom>
                <a:avLst/>
                <a:gdLst>
                  <a:gd name="T0" fmla="*/ 0 w 1126"/>
                  <a:gd name="T1" fmla="*/ 344 h 345"/>
                  <a:gd name="T2" fmla="*/ 0 w 1126"/>
                  <a:gd name="T3" fmla="*/ 344 h 345"/>
                  <a:gd name="T4" fmla="*/ 1125 w 1126"/>
                  <a:gd name="T5" fmla="*/ 344 h 345"/>
                  <a:gd name="T6" fmla="*/ 0 w 1126"/>
                  <a:gd name="T7" fmla="*/ 344 h 345"/>
                </a:gdLst>
                <a:ahLst/>
                <a:cxnLst>
                  <a:cxn ang="0">
                    <a:pos x="T0" y="T1"/>
                  </a:cxn>
                  <a:cxn ang="0">
                    <a:pos x="T2" y="T3"/>
                  </a:cxn>
                  <a:cxn ang="0">
                    <a:pos x="T4" y="T5"/>
                  </a:cxn>
                  <a:cxn ang="0">
                    <a:pos x="T6" y="T7"/>
                  </a:cxn>
                </a:cxnLst>
                <a:rect l="0" t="0" r="r" b="b"/>
                <a:pathLst>
                  <a:path w="1126" h="345">
                    <a:moveTo>
                      <a:pt x="0" y="344"/>
                    </a:moveTo>
                    <a:lnTo>
                      <a:pt x="0" y="344"/>
                    </a:lnTo>
                    <a:cubicBezTo>
                      <a:pt x="844" y="0"/>
                      <a:pt x="1125" y="344"/>
                      <a:pt x="1125" y="344"/>
                    </a:cubicBezTo>
                    <a:lnTo>
                      <a:pt x="0" y="344"/>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1" name="Freeform 10">
                <a:extLst>
                  <a:ext uri="{FF2B5EF4-FFF2-40B4-BE49-F238E27FC236}">
                    <a16:creationId xmlns:a16="http://schemas.microsoft.com/office/drawing/2014/main" id="{F7C9D969-CE4E-0741-8C58-7FD3B9D9DE38}"/>
                  </a:ext>
                </a:extLst>
              </p:cNvPr>
              <p:cNvSpPr>
                <a:spLocks noChangeArrowheads="1"/>
              </p:cNvSpPr>
              <p:nvPr/>
            </p:nvSpPr>
            <p:spPr bwMode="auto">
              <a:xfrm>
                <a:off x="1417448" y="3482006"/>
                <a:ext cx="200087" cy="58018"/>
              </a:xfrm>
              <a:custGeom>
                <a:avLst/>
                <a:gdLst>
                  <a:gd name="T0" fmla="*/ 0 w 1188"/>
                  <a:gd name="T1" fmla="*/ 0 h 344"/>
                  <a:gd name="T2" fmla="*/ 0 w 1188"/>
                  <a:gd name="T3" fmla="*/ 0 h 344"/>
                  <a:gd name="T4" fmla="*/ 1187 w 1188"/>
                  <a:gd name="T5" fmla="*/ 62 h 344"/>
                  <a:gd name="T6" fmla="*/ 563 w 1188"/>
                  <a:gd name="T7" fmla="*/ 343 h 344"/>
                  <a:gd name="T8" fmla="*/ 0 w 1188"/>
                  <a:gd name="T9" fmla="*/ 0 h 344"/>
                </a:gdLst>
                <a:ahLst/>
                <a:cxnLst>
                  <a:cxn ang="0">
                    <a:pos x="T0" y="T1"/>
                  </a:cxn>
                  <a:cxn ang="0">
                    <a:pos x="T2" y="T3"/>
                  </a:cxn>
                  <a:cxn ang="0">
                    <a:pos x="T4" y="T5"/>
                  </a:cxn>
                  <a:cxn ang="0">
                    <a:pos x="T6" y="T7"/>
                  </a:cxn>
                  <a:cxn ang="0">
                    <a:pos x="T8" y="T9"/>
                  </a:cxn>
                </a:cxnLst>
                <a:rect l="0" t="0" r="r" b="b"/>
                <a:pathLst>
                  <a:path w="1188" h="344">
                    <a:moveTo>
                      <a:pt x="0" y="0"/>
                    </a:moveTo>
                    <a:lnTo>
                      <a:pt x="0" y="0"/>
                    </a:lnTo>
                    <a:cubicBezTo>
                      <a:pt x="0" y="0"/>
                      <a:pt x="1030" y="62"/>
                      <a:pt x="1187" y="62"/>
                    </a:cubicBezTo>
                    <a:cubicBezTo>
                      <a:pt x="1093" y="156"/>
                      <a:pt x="843" y="343"/>
                      <a:pt x="563" y="343"/>
                    </a:cubicBezTo>
                    <a:cubicBezTo>
                      <a:pt x="313" y="343"/>
                      <a:pt x="0" y="0"/>
                      <a:pt x="0" y="0"/>
                    </a:cubicBezTo>
                  </a:path>
                </a:pathLst>
              </a:custGeom>
              <a:solidFill>
                <a:schemeClr val="accent1"/>
              </a:solidFill>
              <a:ln>
                <a:noFill/>
              </a:ln>
              <a:effectLst/>
              <a:extLst/>
            </p:spPr>
            <p:txBody>
              <a:bodyPr wrap="none" anchor="ctr"/>
              <a:lstStyle/>
              <a:p>
                <a:endParaRPr lang="en-US" dirty="0"/>
              </a:p>
            </p:txBody>
          </p:sp>
          <p:sp>
            <p:nvSpPr>
              <p:cNvPr id="362" name="Freeform 11">
                <a:extLst>
                  <a:ext uri="{FF2B5EF4-FFF2-40B4-BE49-F238E27FC236}">
                    <a16:creationId xmlns:a16="http://schemas.microsoft.com/office/drawing/2014/main" id="{EC4E959E-40C7-8E45-A05D-E6625499D4E0}"/>
                  </a:ext>
                </a:extLst>
              </p:cNvPr>
              <p:cNvSpPr>
                <a:spLocks noChangeArrowheads="1"/>
              </p:cNvSpPr>
              <p:nvPr/>
            </p:nvSpPr>
            <p:spPr bwMode="auto">
              <a:xfrm>
                <a:off x="1433069" y="3482006"/>
                <a:ext cx="168846" cy="42397"/>
              </a:xfrm>
              <a:custGeom>
                <a:avLst/>
                <a:gdLst>
                  <a:gd name="T0" fmla="*/ 0 w 1000"/>
                  <a:gd name="T1" fmla="*/ 0 h 251"/>
                  <a:gd name="T2" fmla="*/ 0 w 1000"/>
                  <a:gd name="T3" fmla="*/ 0 h 251"/>
                  <a:gd name="T4" fmla="*/ 999 w 1000"/>
                  <a:gd name="T5" fmla="*/ 62 h 251"/>
                  <a:gd name="T6" fmla="*/ 469 w 1000"/>
                  <a:gd name="T7" fmla="*/ 250 h 251"/>
                  <a:gd name="T8" fmla="*/ 0 w 1000"/>
                  <a:gd name="T9" fmla="*/ 0 h 251"/>
                </a:gdLst>
                <a:ahLst/>
                <a:cxnLst>
                  <a:cxn ang="0">
                    <a:pos x="T0" y="T1"/>
                  </a:cxn>
                  <a:cxn ang="0">
                    <a:pos x="T2" y="T3"/>
                  </a:cxn>
                  <a:cxn ang="0">
                    <a:pos x="T4" y="T5"/>
                  </a:cxn>
                  <a:cxn ang="0">
                    <a:pos x="T6" y="T7"/>
                  </a:cxn>
                  <a:cxn ang="0">
                    <a:pos x="T8" y="T9"/>
                  </a:cxn>
                </a:cxnLst>
                <a:rect l="0" t="0" r="r" b="b"/>
                <a:pathLst>
                  <a:path w="1000" h="251">
                    <a:moveTo>
                      <a:pt x="0" y="0"/>
                    </a:moveTo>
                    <a:lnTo>
                      <a:pt x="0" y="0"/>
                    </a:lnTo>
                    <a:cubicBezTo>
                      <a:pt x="0" y="0"/>
                      <a:pt x="874" y="62"/>
                      <a:pt x="999" y="62"/>
                    </a:cubicBezTo>
                    <a:cubicBezTo>
                      <a:pt x="936" y="125"/>
                      <a:pt x="686" y="250"/>
                      <a:pt x="469" y="250"/>
                    </a:cubicBezTo>
                    <a:cubicBezTo>
                      <a:pt x="250" y="250"/>
                      <a:pt x="0" y="0"/>
                      <a:pt x="0" y="0"/>
                    </a:cubicBezTo>
                  </a:path>
                </a:pathLst>
              </a:custGeom>
              <a:solidFill>
                <a:srgbClr val="FFFBF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3" name="Freeform 12">
                <a:extLst>
                  <a:ext uri="{FF2B5EF4-FFF2-40B4-BE49-F238E27FC236}">
                    <a16:creationId xmlns:a16="http://schemas.microsoft.com/office/drawing/2014/main" id="{93C647E9-7593-1041-AE1D-9363ED0596B6}"/>
                  </a:ext>
                </a:extLst>
              </p:cNvPr>
              <p:cNvSpPr>
                <a:spLocks noChangeArrowheads="1"/>
              </p:cNvSpPr>
              <p:nvPr/>
            </p:nvSpPr>
            <p:spPr bwMode="auto">
              <a:xfrm>
                <a:off x="1607122" y="3482006"/>
                <a:ext cx="26777" cy="21570"/>
              </a:xfrm>
              <a:custGeom>
                <a:avLst/>
                <a:gdLst>
                  <a:gd name="T0" fmla="*/ 0 w 157"/>
                  <a:gd name="T1" fmla="*/ 0 h 126"/>
                  <a:gd name="T2" fmla="*/ 0 w 157"/>
                  <a:gd name="T3" fmla="*/ 0 h 126"/>
                  <a:gd name="T4" fmla="*/ 63 w 157"/>
                  <a:gd name="T5" fmla="*/ 125 h 126"/>
                  <a:gd name="T6" fmla="*/ 0 w 157"/>
                  <a:gd name="T7" fmla="*/ 0 h 126"/>
                </a:gdLst>
                <a:ahLst/>
                <a:cxnLst>
                  <a:cxn ang="0">
                    <a:pos x="T0" y="T1"/>
                  </a:cxn>
                  <a:cxn ang="0">
                    <a:pos x="T2" y="T3"/>
                  </a:cxn>
                  <a:cxn ang="0">
                    <a:pos x="T4" y="T5"/>
                  </a:cxn>
                  <a:cxn ang="0">
                    <a:pos x="T6" y="T7"/>
                  </a:cxn>
                </a:cxnLst>
                <a:rect l="0" t="0" r="r" b="b"/>
                <a:pathLst>
                  <a:path w="157" h="126">
                    <a:moveTo>
                      <a:pt x="0" y="0"/>
                    </a:moveTo>
                    <a:lnTo>
                      <a:pt x="0" y="0"/>
                    </a:lnTo>
                    <a:cubicBezTo>
                      <a:pt x="63" y="125"/>
                      <a:pt x="63" y="125"/>
                      <a:pt x="63" y="125"/>
                    </a:cubicBezTo>
                    <a:cubicBezTo>
                      <a:pt x="63" y="125"/>
                      <a:pt x="156" y="31"/>
                      <a:pt x="0" y="0"/>
                    </a:cubicBezTo>
                  </a:path>
                </a:pathLst>
              </a:custGeom>
              <a:solidFill>
                <a:srgbClr val="E72D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4" name="Freeform 13">
                <a:extLst>
                  <a:ext uri="{FF2B5EF4-FFF2-40B4-BE49-F238E27FC236}">
                    <a16:creationId xmlns:a16="http://schemas.microsoft.com/office/drawing/2014/main" id="{07CF8B3B-A64D-FF43-977A-E0832451B94C}"/>
                  </a:ext>
                </a:extLst>
              </p:cNvPr>
              <p:cNvSpPr>
                <a:spLocks noChangeArrowheads="1"/>
              </p:cNvSpPr>
              <p:nvPr/>
            </p:nvSpPr>
            <p:spPr bwMode="auto">
              <a:xfrm>
                <a:off x="1407035" y="3471592"/>
                <a:ext cx="21571" cy="21570"/>
              </a:xfrm>
              <a:custGeom>
                <a:avLst/>
                <a:gdLst>
                  <a:gd name="T0" fmla="*/ 62 w 126"/>
                  <a:gd name="T1" fmla="*/ 125 h 126"/>
                  <a:gd name="T2" fmla="*/ 62 w 126"/>
                  <a:gd name="T3" fmla="*/ 125 h 126"/>
                  <a:gd name="T4" fmla="*/ 125 w 126"/>
                  <a:gd name="T5" fmla="*/ 0 h 126"/>
                  <a:gd name="T6" fmla="*/ 31 w 126"/>
                  <a:gd name="T7" fmla="*/ 31 h 126"/>
                  <a:gd name="T8" fmla="*/ 62 w 126"/>
                  <a:gd name="T9" fmla="*/ 125 h 126"/>
                </a:gdLst>
                <a:ahLst/>
                <a:cxnLst>
                  <a:cxn ang="0">
                    <a:pos x="T0" y="T1"/>
                  </a:cxn>
                  <a:cxn ang="0">
                    <a:pos x="T2" y="T3"/>
                  </a:cxn>
                  <a:cxn ang="0">
                    <a:pos x="T4" y="T5"/>
                  </a:cxn>
                  <a:cxn ang="0">
                    <a:pos x="T6" y="T7"/>
                  </a:cxn>
                  <a:cxn ang="0">
                    <a:pos x="T8" y="T9"/>
                  </a:cxn>
                </a:cxnLst>
                <a:rect l="0" t="0" r="r" b="b"/>
                <a:pathLst>
                  <a:path w="126" h="126">
                    <a:moveTo>
                      <a:pt x="62" y="125"/>
                    </a:moveTo>
                    <a:lnTo>
                      <a:pt x="62" y="125"/>
                    </a:lnTo>
                    <a:cubicBezTo>
                      <a:pt x="125" y="0"/>
                      <a:pt x="125" y="0"/>
                      <a:pt x="125" y="0"/>
                    </a:cubicBezTo>
                    <a:cubicBezTo>
                      <a:pt x="125" y="0"/>
                      <a:pt x="93" y="0"/>
                      <a:pt x="31" y="31"/>
                    </a:cubicBezTo>
                    <a:cubicBezTo>
                      <a:pt x="0" y="63"/>
                      <a:pt x="62" y="125"/>
                      <a:pt x="62" y="125"/>
                    </a:cubicBezTo>
                  </a:path>
                </a:pathLst>
              </a:custGeom>
              <a:solidFill>
                <a:srgbClr val="E72D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5" name="Freeform 14">
                <a:extLst>
                  <a:ext uri="{FF2B5EF4-FFF2-40B4-BE49-F238E27FC236}">
                    <a16:creationId xmlns:a16="http://schemas.microsoft.com/office/drawing/2014/main" id="{9B5D9215-CB3F-6141-BB8C-9928AE51AE91}"/>
                  </a:ext>
                </a:extLst>
              </p:cNvPr>
              <p:cNvSpPr>
                <a:spLocks noChangeArrowheads="1"/>
              </p:cNvSpPr>
              <p:nvPr/>
            </p:nvSpPr>
            <p:spPr bwMode="auto">
              <a:xfrm>
                <a:off x="1465053" y="3307953"/>
                <a:ext cx="116035" cy="132399"/>
              </a:xfrm>
              <a:custGeom>
                <a:avLst/>
                <a:gdLst>
                  <a:gd name="T0" fmla="*/ 343 w 688"/>
                  <a:gd name="T1" fmla="*/ 782 h 783"/>
                  <a:gd name="T2" fmla="*/ 343 w 688"/>
                  <a:gd name="T3" fmla="*/ 782 h 783"/>
                  <a:gd name="T4" fmla="*/ 0 w 688"/>
                  <a:gd name="T5" fmla="*/ 625 h 783"/>
                  <a:gd name="T6" fmla="*/ 188 w 688"/>
                  <a:gd name="T7" fmla="*/ 375 h 783"/>
                  <a:gd name="T8" fmla="*/ 313 w 688"/>
                  <a:gd name="T9" fmla="*/ 0 h 783"/>
                  <a:gd name="T10" fmla="*/ 468 w 688"/>
                  <a:gd name="T11" fmla="*/ 407 h 783"/>
                  <a:gd name="T12" fmla="*/ 687 w 688"/>
                  <a:gd name="T13" fmla="*/ 625 h 783"/>
                  <a:gd name="T14" fmla="*/ 343 w 688"/>
                  <a:gd name="T15" fmla="*/ 782 h 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8" h="783">
                    <a:moveTo>
                      <a:pt x="343" y="782"/>
                    </a:moveTo>
                    <a:lnTo>
                      <a:pt x="343" y="782"/>
                    </a:lnTo>
                    <a:cubicBezTo>
                      <a:pt x="343" y="782"/>
                      <a:pt x="0" y="719"/>
                      <a:pt x="0" y="625"/>
                    </a:cubicBezTo>
                    <a:cubicBezTo>
                      <a:pt x="0" y="532"/>
                      <a:pt x="125" y="500"/>
                      <a:pt x="188" y="375"/>
                    </a:cubicBezTo>
                    <a:cubicBezTo>
                      <a:pt x="282" y="219"/>
                      <a:pt x="313" y="0"/>
                      <a:pt x="313" y="0"/>
                    </a:cubicBezTo>
                    <a:cubicBezTo>
                      <a:pt x="313" y="0"/>
                      <a:pt x="374" y="250"/>
                      <a:pt x="468" y="407"/>
                    </a:cubicBezTo>
                    <a:cubicBezTo>
                      <a:pt x="531" y="532"/>
                      <a:pt x="687" y="563"/>
                      <a:pt x="687" y="625"/>
                    </a:cubicBezTo>
                    <a:cubicBezTo>
                      <a:pt x="687" y="688"/>
                      <a:pt x="499" y="782"/>
                      <a:pt x="343" y="782"/>
                    </a:cubicBezTo>
                  </a:path>
                </a:pathLst>
              </a:custGeom>
              <a:solidFill>
                <a:srgbClr val="F8A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6" name="Freeform 15">
                <a:extLst>
                  <a:ext uri="{FF2B5EF4-FFF2-40B4-BE49-F238E27FC236}">
                    <a16:creationId xmlns:a16="http://schemas.microsoft.com/office/drawing/2014/main" id="{F74108F7-08D8-8C49-9A58-9E845FCBC154}"/>
                  </a:ext>
                </a:extLst>
              </p:cNvPr>
              <p:cNvSpPr>
                <a:spLocks noChangeArrowheads="1"/>
              </p:cNvSpPr>
              <p:nvPr/>
            </p:nvSpPr>
            <p:spPr bwMode="auto">
              <a:xfrm>
                <a:off x="1116947" y="4477975"/>
                <a:ext cx="674641" cy="542986"/>
              </a:xfrm>
              <a:custGeom>
                <a:avLst/>
                <a:gdLst>
                  <a:gd name="T0" fmla="*/ 3374 w 4000"/>
                  <a:gd name="T1" fmla="*/ 1406 h 3220"/>
                  <a:gd name="T2" fmla="*/ 3374 w 4000"/>
                  <a:gd name="T3" fmla="*/ 1406 h 3220"/>
                  <a:gd name="T4" fmla="*/ 3968 w 4000"/>
                  <a:gd name="T5" fmla="*/ 2500 h 3220"/>
                  <a:gd name="T6" fmla="*/ 2593 w 4000"/>
                  <a:gd name="T7" fmla="*/ 3156 h 3220"/>
                  <a:gd name="T8" fmla="*/ 312 w 4000"/>
                  <a:gd name="T9" fmla="*/ 2594 h 3220"/>
                  <a:gd name="T10" fmla="*/ 1062 w 4000"/>
                  <a:gd name="T11" fmla="*/ 0 h 3220"/>
                  <a:gd name="T12" fmla="*/ 1969 w 4000"/>
                  <a:gd name="T13" fmla="*/ 1281 h 3220"/>
                  <a:gd name="T14" fmla="*/ 3374 w 4000"/>
                  <a:gd name="T15" fmla="*/ 1406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00" h="3220">
                    <a:moveTo>
                      <a:pt x="3374" y="1406"/>
                    </a:moveTo>
                    <a:lnTo>
                      <a:pt x="3374" y="1406"/>
                    </a:lnTo>
                    <a:cubicBezTo>
                      <a:pt x="3374" y="1406"/>
                      <a:pt x="3999" y="2219"/>
                      <a:pt x="3968" y="2500"/>
                    </a:cubicBezTo>
                    <a:cubicBezTo>
                      <a:pt x="3936" y="2750"/>
                      <a:pt x="3561" y="3219"/>
                      <a:pt x="2593" y="3156"/>
                    </a:cubicBezTo>
                    <a:cubicBezTo>
                      <a:pt x="1062" y="3094"/>
                      <a:pt x="625" y="3187"/>
                      <a:pt x="312" y="2594"/>
                    </a:cubicBezTo>
                    <a:cubicBezTo>
                      <a:pt x="0" y="2000"/>
                      <a:pt x="1031" y="94"/>
                      <a:pt x="1062" y="0"/>
                    </a:cubicBezTo>
                    <a:cubicBezTo>
                      <a:pt x="1062" y="0"/>
                      <a:pt x="1500" y="1187"/>
                      <a:pt x="1969" y="1281"/>
                    </a:cubicBezTo>
                    <a:cubicBezTo>
                      <a:pt x="2468" y="1375"/>
                      <a:pt x="2999" y="1312"/>
                      <a:pt x="3374" y="1406"/>
                    </a:cubicBezTo>
                  </a:path>
                </a:pathLst>
              </a:custGeom>
              <a:solidFill>
                <a:schemeClr val="accent4">
                  <a:lumMod val="50000"/>
                </a:schemeClr>
              </a:solidFill>
              <a:ln>
                <a:noFill/>
              </a:ln>
              <a:effectLst/>
              <a:extLst/>
            </p:spPr>
            <p:txBody>
              <a:bodyPr wrap="none" anchor="ctr"/>
              <a:lstStyle/>
              <a:p>
                <a:endParaRPr lang="en-US" dirty="0"/>
              </a:p>
            </p:txBody>
          </p:sp>
          <p:sp>
            <p:nvSpPr>
              <p:cNvPr id="367" name="Freeform 16">
                <a:extLst>
                  <a:ext uri="{FF2B5EF4-FFF2-40B4-BE49-F238E27FC236}">
                    <a16:creationId xmlns:a16="http://schemas.microsoft.com/office/drawing/2014/main" id="{48B1E886-4B3E-7D4E-B035-BF95AE6003AA}"/>
                  </a:ext>
                </a:extLst>
              </p:cNvPr>
              <p:cNvSpPr>
                <a:spLocks noChangeArrowheads="1"/>
              </p:cNvSpPr>
              <p:nvPr/>
            </p:nvSpPr>
            <p:spPr bwMode="auto">
              <a:xfrm>
                <a:off x="1270173" y="3708126"/>
                <a:ext cx="505795" cy="1085971"/>
              </a:xfrm>
              <a:custGeom>
                <a:avLst/>
                <a:gdLst>
                  <a:gd name="T0" fmla="*/ 688 w 3000"/>
                  <a:gd name="T1" fmla="*/ 94 h 6438"/>
                  <a:gd name="T2" fmla="*/ 688 w 3000"/>
                  <a:gd name="T3" fmla="*/ 94 h 6438"/>
                  <a:gd name="T4" fmla="*/ 1469 w 3000"/>
                  <a:gd name="T5" fmla="*/ 563 h 6438"/>
                  <a:gd name="T6" fmla="*/ 2374 w 3000"/>
                  <a:gd name="T7" fmla="*/ 0 h 6438"/>
                  <a:gd name="T8" fmla="*/ 2874 w 3000"/>
                  <a:gd name="T9" fmla="*/ 782 h 6438"/>
                  <a:gd name="T10" fmla="*/ 2780 w 3000"/>
                  <a:gd name="T11" fmla="*/ 1875 h 6438"/>
                  <a:gd name="T12" fmla="*/ 2374 w 3000"/>
                  <a:gd name="T13" fmla="*/ 4187 h 6438"/>
                  <a:gd name="T14" fmla="*/ 2593 w 3000"/>
                  <a:gd name="T15" fmla="*/ 6156 h 6438"/>
                  <a:gd name="T16" fmla="*/ 1031 w 3000"/>
                  <a:gd name="T17" fmla="*/ 5937 h 6438"/>
                  <a:gd name="T18" fmla="*/ 188 w 3000"/>
                  <a:gd name="T19" fmla="*/ 5156 h 6438"/>
                  <a:gd name="T20" fmla="*/ 438 w 3000"/>
                  <a:gd name="T21" fmla="*/ 4094 h 6438"/>
                  <a:gd name="T22" fmla="*/ 0 w 3000"/>
                  <a:gd name="T23" fmla="*/ 1719 h 6438"/>
                  <a:gd name="T24" fmla="*/ 63 w 3000"/>
                  <a:gd name="T25" fmla="*/ 1219 h 6438"/>
                  <a:gd name="T26" fmla="*/ 688 w 3000"/>
                  <a:gd name="T27" fmla="*/ 9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0" h="6438">
                    <a:moveTo>
                      <a:pt x="688" y="94"/>
                    </a:moveTo>
                    <a:lnTo>
                      <a:pt x="688" y="94"/>
                    </a:lnTo>
                    <a:cubicBezTo>
                      <a:pt x="1469" y="563"/>
                      <a:pt x="1469" y="563"/>
                      <a:pt x="1469" y="563"/>
                    </a:cubicBezTo>
                    <a:cubicBezTo>
                      <a:pt x="2374" y="0"/>
                      <a:pt x="2374" y="0"/>
                      <a:pt x="2374" y="0"/>
                    </a:cubicBezTo>
                    <a:cubicBezTo>
                      <a:pt x="2374" y="0"/>
                      <a:pt x="2593" y="282"/>
                      <a:pt x="2874" y="782"/>
                    </a:cubicBezTo>
                    <a:cubicBezTo>
                      <a:pt x="2999" y="1063"/>
                      <a:pt x="2780" y="1469"/>
                      <a:pt x="2780" y="1875"/>
                    </a:cubicBezTo>
                    <a:cubicBezTo>
                      <a:pt x="2780" y="2469"/>
                      <a:pt x="2468" y="3657"/>
                      <a:pt x="2374" y="4187"/>
                    </a:cubicBezTo>
                    <a:cubicBezTo>
                      <a:pt x="2249" y="4718"/>
                      <a:pt x="2593" y="6156"/>
                      <a:pt x="2593" y="6156"/>
                    </a:cubicBezTo>
                    <a:cubicBezTo>
                      <a:pt x="2593" y="6156"/>
                      <a:pt x="1718" y="6437"/>
                      <a:pt x="1031" y="5937"/>
                    </a:cubicBezTo>
                    <a:cubicBezTo>
                      <a:pt x="375" y="5499"/>
                      <a:pt x="188" y="5156"/>
                      <a:pt x="188" y="5156"/>
                    </a:cubicBezTo>
                    <a:cubicBezTo>
                      <a:pt x="188" y="5156"/>
                      <a:pt x="500" y="4499"/>
                      <a:pt x="438" y="4094"/>
                    </a:cubicBezTo>
                    <a:cubicBezTo>
                      <a:pt x="344" y="3219"/>
                      <a:pt x="0" y="2719"/>
                      <a:pt x="0" y="1719"/>
                    </a:cubicBezTo>
                    <a:cubicBezTo>
                      <a:pt x="0" y="1594"/>
                      <a:pt x="31" y="1313"/>
                      <a:pt x="63" y="1219"/>
                    </a:cubicBezTo>
                    <a:cubicBezTo>
                      <a:pt x="344" y="344"/>
                      <a:pt x="688" y="94"/>
                      <a:pt x="688" y="94"/>
                    </a:cubicBezTo>
                  </a:path>
                </a:pathLst>
              </a:custGeom>
              <a:solidFill>
                <a:srgbClr val="FFFFFF"/>
              </a:solidFill>
              <a:ln>
                <a:noFill/>
              </a:ln>
              <a:effectLst/>
              <a:extLst/>
            </p:spPr>
            <p:txBody>
              <a:bodyPr wrap="none" anchor="ctr"/>
              <a:lstStyle/>
              <a:p>
                <a:endParaRPr lang="en-US" dirty="0"/>
              </a:p>
            </p:txBody>
          </p:sp>
          <p:sp>
            <p:nvSpPr>
              <p:cNvPr id="368" name="Freeform 17">
                <a:extLst>
                  <a:ext uri="{FF2B5EF4-FFF2-40B4-BE49-F238E27FC236}">
                    <a16:creationId xmlns:a16="http://schemas.microsoft.com/office/drawing/2014/main" id="{BE57F93C-CE7C-964B-85D9-13AC112ED11A}"/>
                  </a:ext>
                </a:extLst>
              </p:cNvPr>
              <p:cNvSpPr>
                <a:spLocks noChangeArrowheads="1"/>
              </p:cNvSpPr>
              <p:nvPr/>
            </p:nvSpPr>
            <p:spPr bwMode="auto">
              <a:xfrm>
                <a:off x="1569931" y="3961767"/>
                <a:ext cx="158432" cy="200830"/>
              </a:xfrm>
              <a:custGeom>
                <a:avLst/>
                <a:gdLst>
                  <a:gd name="T0" fmla="*/ 63 w 939"/>
                  <a:gd name="T1" fmla="*/ 63 h 1189"/>
                  <a:gd name="T2" fmla="*/ 63 w 939"/>
                  <a:gd name="T3" fmla="*/ 63 h 1189"/>
                  <a:gd name="T4" fmla="*/ 532 w 939"/>
                  <a:gd name="T5" fmla="*/ 0 h 1189"/>
                  <a:gd name="T6" fmla="*/ 469 w 939"/>
                  <a:gd name="T7" fmla="*/ 1094 h 1189"/>
                  <a:gd name="T8" fmla="*/ 63 w 939"/>
                  <a:gd name="T9" fmla="*/ 63 h 1189"/>
                </a:gdLst>
                <a:ahLst/>
                <a:cxnLst>
                  <a:cxn ang="0">
                    <a:pos x="T0" y="T1"/>
                  </a:cxn>
                  <a:cxn ang="0">
                    <a:pos x="T2" y="T3"/>
                  </a:cxn>
                  <a:cxn ang="0">
                    <a:pos x="T4" y="T5"/>
                  </a:cxn>
                  <a:cxn ang="0">
                    <a:pos x="T6" y="T7"/>
                  </a:cxn>
                  <a:cxn ang="0">
                    <a:pos x="T8" y="T9"/>
                  </a:cxn>
                </a:cxnLst>
                <a:rect l="0" t="0" r="r" b="b"/>
                <a:pathLst>
                  <a:path w="939" h="1189">
                    <a:moveTo>
                      <a:pt x="63" y="63"/>
                    </a:moveTo>
                    <a:lnTo>
                      <a:pt x="63" y="63"/>
                    </a:lnTo>
                    <a:cubicBezTo>
                      <a:pt x="532" y="0"/>
                      <a:pt x="532" y="0"/>
                      <a:pt x="532" y="0"/>
                    </a:cubicBezTo>
                    <a:cubicBezTo>
                      <a:pt x="532" y="0"/>
                      <a:pt x="938" y="1032"/>
                      <a:pt x="469" y="1094"/>
                    </a:cubicBezTo>
                    <a:cubicBezTo>
                      <a:pt x="0" y="1188"/>
                      <a:pt x="63" y="63"/>
                      <a:pt x="63" y="63"/>
                    </a:cubicBezTo>
                  </a:path>
                </a:pathLst>
              </a:custGeom>
              <a:solidFill>
                <a:schemeClr val="accent2">
                  <a:lumMod val="75000"/>
                </a:schemeClr>
              </a:solidFill>
              <a:ln>
                <a:noFill/>
              </a:ln>
              <a:effectLst/>
              <a:extLst/>
            </p:spPr>
            <p:txBody>
              <a:bodyPr wrap="none" anchor="ctr"/>
              <a:lstStyle/>
              <a:p>
                <a:endParaRPr lang="en-US" dirty="0"/>
              </a:p>
            </p:txBody>
          </p:sp>
          <p:sp>
            <p:nvSpPr>
              <p:cNvPr id="369" name="Freeform 18">
                <a:extLst>
                  <a:ext uri="{FF2B5EF4-FFF2-40B4-BE49-F238E27FC236}">
                    <a16:creationId xmlns:a16="http://schemas.microsoft.com/office/drawing/2014/main" id="{3E31CEFC-872B-9A47-B1AA-2C850B022A5D}"/>
                  </a:ext>
                </a:extLst>
              </p:cNvPr>
              <p:cNvSpPr>
                <a:spLocks noChangeArrowheads="1"/>
              </p:cNvSpPr>
              <p:nvPr/>
            </p:nvSpPr>
            <p:spPr bwMode="auto">
              <a:xfrm>
                <a:off x="1517864" y="3782507"/>
                <a:ext cx="47604" cy="975142"/>
              </a:xfrm>
              <a:custGeom>
                <a:avLst/>
                <a:gdLst>
                  <a:gd name="T0" fmla="*/ 30 w 281"/>
                  <a:gd name="T1" fmla="*/ 5780 h 5781"/>
                  <a:gd name="T2" fmla="*/ 30 w 281"/>
                  <a:gd name="T3" fmla="*/ 5780 h 5781"/>
                  <a:gd name="T4" fmla="*/ 61 w 281"/>
                  <a:gd name="T5" fmla="*/ 3250 h 5781"/>
                  <a:gd name="T6" fmla="*/ 61 w 281"/>
                  <a:gd name="T7" fmla="*/ 1000 h 5781"/>
                  <a:gd name="T8" fmla="*/ 30 w 281"/>
                  <a:gd name="T9" fmla="*/ 875 h 5781"/>
                  <a:gd name="T10" fmla="*/ 30 w 281"/>
                  <a:gd name="T11" fmla="*/ 0 h 5781"/>
                  <a:gd name="T12" fmla="*/ 93 w 281"/>
                  <a:gd name="T13" fmla="*/ 0 h 5781"/>
                  <a:gd name="T14" fmla="*/ 93 w 281"/>
                  <a:gd name="T15" fmla="*/ 875 h 5781"/>
                  <a:gd name="T16" fmla="*/ 124 w 281"/>
                  <a:gd name="T17" fmla="*/ 969 h 5781"/>
                  <a:gd name="T18" fmla="*/ 93 w 281"/>
                  <a:gd name="T19" fmla="*/ 3250 h 5781"/>
                  <a:gd name="T20" fmla="*/ 93 w 281"/>
                  <a:gd name="T21" fmla="*/ 5780 h 5781"/>
                  <a:gd name="T22" fmla="*/ 30 w 281"/>
                  <a:gd name="T23" fmla="*/ 5780 h 5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5781">
                    <a:moveTo>
                      <a:pt x="30" y="5780"/>
                    </a:moveTo>
                    <a:lnTo>
                      <a:pt x="30" y="5780"/>
                    </a:lnTo>
                    <a:cubicBezTo>
                      <a:pt x="30" y="5686"/>
                      <a:pt x="0" y="3469"/>
                      <a:pt x="61" y="3250"/>
                    </a:cubicBezTo>
                    <a:cubicBezTo>
                      <a:pt x="218" y="2531"/>
                      <a:pt x="93" y="1406"/>
                      <a:pt x="61" y="1000"/>
                    </a:cubicBezTo>
                    <a:cubicBezTo>
                      <a:pt x="61" y="937"/>
                      <a:pt x="61" y="906"/>
                      <a:pt x="30" y="875"/>
                    </a:cubicBezTo>
                    <a:cubicBezTo>
                      <a:pt x="0" y="469"/>
                      <a:pt x="30" y="0"/>
                      <a:pt x="30" y="0"/>
                    </a:cubicBezTo>
                    <a:cubicBezTo>
                      <a:pt x="93" y="0"/>
                      <a:pt x="93" y="0"/>
                      <a:pt x="93" y="0"/>
                    </a:cubicBezTo>
                    <a:cubicBezTo>
                      <a:pt x="93" y="31"/>
                      <a:pt x="61" y="469"/>
                      <a:pt x="93" y="875"/>
                    </a:cubicBezTo>
                    <a:cubicBezTo>
                      <a:pt x="124" y="906"/>
                      <a:pt x="124" y="937"/>
                      <a:pt x="124" y="969"/>
                    </a:cubicBezTo>
                    <a:cubicBezTo>
                      <a:pt x="155" y="1406"/>
                      <a:pt x="280" y="2531"/>
                      <a:pt x="93" y="3250"/>
                    </a:cubicBezTo>
                    <a:cubicBezTo>
                      <a:pt x="61" y="3500"/>
                      <a:pt x="93" y="5749"/>
                      <a:pt x="93" y="5780"/>
                    </a:cubicBezTo>
                    <a:lnTo>
                      <a:pt x="30" y="5780"/>
                    </a:lnTo>
                  </a:path>
                </a:pathLst>
              </a:custGeom>
              <a:solidFill>
                <a:schemeClr val="accent2">
                  <a:lumMod val="75000"/>
                </a:schemeClr>
              </a:solidFill>
              <a:ln>
                <a:noFill/>
              </a:ln>
              <a:effectLst/>
              <a:extLst/>
            </p:spPr>
            <p:txBody>
              <a:bodyPr wrap="none" anchor="ctr"/>
              <a:lstStyle/>
              <a:p>
                <a:endParaRPr lang="en-US" dirty="0"/>
              </a:p>
            </p:txBody>
          </p:sp>
          <p:sp>
            <p:nvSpPr>
              <p:cNvPr id="370" name="Freeform 19">
                <a:extLst>
                  <a:ext uri="{FF2B5EF4-FFF2-40B4-BE49-F238E27FC236}">
                    <a16:creationId xmlns:a16="http://schemas.microsoft.com/office/drawing/2014/main" id="{B674D12F-4DA9-9241-B1ED-68A267276054}"/>
                  </a:ext>
                </a:extLst>
              </p:cNvPr>
              <p:cNvSpPr>
                <a:spLocks noChangeArrowheads="1"/>
              </p:cNvSpPr>
              <p:nvPr/>
            </p:nvSpPr>
            <p:spPr bwMode="auto">
              <a:xfrm>
                <a:off x="1296207" y="4820874"/>
                <a:ext cx="300501" cy="1107541"/>
              </a:xfrm>
              <a:custGeom>
                <a:avLst/>
                <a:gdLst>
                  <a:gd name="T0" fmla="*/ 1032 w 1782"/>
                  <a:gd name="T1" fmla="*/ 0 h 6564"/>
                  <a:gd name="T2" fmla="*/ 1032 w 1782"/>
                  <a:gd name="T3" fmla="*/ 0 h 6564"/>
                  <a:gd name="T4" fmla="*/ 1718 w 1782"/>
                  <a:gd name="T5" fmla="*/ 1844 h 6564"/>
                  <a:gd name="T6" fmla="*/ 532 w 1782"/>
                  <a:gd name="T7" fmla="*/ 6438 h 6564"/>
                  <a:gd name="T8" fmla="*/ 313 w 1782"/>
                  <a:gd name="T9" fmla="*/ 6563 h 6564"/>
                  <a:gd name="T10" fmla="*/ 469 w 1782"/>
                  <a:gd name="T11" fmla="*/ 2875 h 6564"/>
                  <a:gd name="T12" fmla="*/ 1032 w 1782"/>
                  <a:gd name="T13" fmla="*/ 0 h 6564"/>
                </a:gdLst>
                <a:ahLst/>
                <a:cxnLst>
                  <a:cxn ang="0">
                    <a:pos x="T0" y="T1"/>
                  </a:cxn>
                  <a:cxn ang="0">
                    <a:pos x="T2" y="T3"/>
                  </a:cxn>
                  <a:cxn ang="0">
                    <a:pos x="T4" y="T5"/>
                  </a:cxn>
                  <a:cxn ang="0">
                    <a:pos x="T6" y="T7"/>
                  </a:cxn>
                  <a:cxn ang="0">
                    <a:pos x="T8" y="T9"/>
                  </a:cxn>
                  <a:cxn ang="0">
                    <a:pos x="T10" y="T11"/>
                  </a:cxn>
                  <a:cxn ang="0">
                    <a:pos x="T12" y="T13"/>
                  </a:cxn>
                </a:cxnLst>
                <a:rect l="0" t="0" r="r" b="b"/>
                <a:pathLst>
                  <a:path w="1782" h="6564">
                    <a:moveTo>
                      <a:pt x="1032" y="0"/>
                    </a:moveTo>
                    <a:lnTo>
                      <a:pt x="1032" y="0"/>
                    </a:lnTo>
                    <a:cubicBezTo>
                      <a:pt x="1032" y="0"/>
                      <a:pt x="1687" y="344"/>
                      <a:pt x="1718" y="1844"/>
                    </a:cubicBezTo>
                    <a:cubicBezTo>
                      <a:pt x="1781" y="3375"/>
                      <a:pt x="532" y="6438"/>
                      <a:pt x="532" y="6438"/>
                    </a:cubicBezTo>
                    <a:cubicBezTo>
                      <a:pt x="313" y="6563"/>
                      <a:pt x="313" y="6563"/>
                      <a:pt x="313" y="6563"/>
                    </a:cubicBezTo>
                    <a:cubicBezTo>
                      <a:pt x="313" y="6563"/>
                      <a:pt x="688" y="5313"/>
                      <a:pt x="469" y="2875"/>
                    </a:cubicBezTo>
                    <a:cubicBezTo>
                      <a:pt x="375" y="1875"/>
                      <a:pt x="0" y="500"/>
                      <a:pt x="1032" y="0"/>
                    </a:cubicBezTo>
                  </a:path>
                </a:pathLst>
              </a:custGeom>
              <a:solidFill>
                <a:srgbClr val="003A4A"/>
              </a:solidFill>
              <a:ln>
                <a:noFill/>
              </a:ln>
              <a:effectLst/>
              <a:extLst/>
            </p:spPr>
            <p:txBody>
              <a:bodyPr wrap="none" anchor="ctr"/>
              <a:lstStyle/>
              <a:p>
                <a:endParaRPr lang="en-US" dirty="0"/>
              </a:p>
            </p:txBody>
          </p:sp>
          <p:sp>
            <p:nvSpPr>
              <p:cNvPr id="371" name="Freeform 20">
                <a:extLst>
                  <a:ext uri="{FF2B5EF4-FFF2-40B4-BE49-F238E27FC236}">
                    <a16:creationId xmlns:a16="http://schemas.microsoft.com/office/drawing/2014/main" id="{33727E7C-EF48-E842-8C56-4A858CEC6304}"/>
                  </a:ext>
                </a:extLst>
              </p:cNvPr>
              <p:cNvSpPr>
                <a:spLocks noChangeArrowheads="1"/>
              </p:cNvSpPr>
              <p:nvPr/>
            </p:nvSpPr>
            <p:spPr bwMode="auto">
              <a:xfrm>
                <a:off x="879670" y="3676886"/>
                <a:ext cx="511745" cy="711831"/>
              </a:xfrm>
              <a:custGeom>
                <a:avLst/>
                <a:gdLst>
                  <a:gd name="T0" fmla="*/ 3001 w 3033"/>
                  <a:gd name="T1" fmla="*/ 281 h 4220"/>
                  <a:gd name="T2" fmla="*/ 3001 w 3033"/>
                  <a:gd name="T3" fmla="*/ 281 h 4220"/>
                  <a:gd name="T4" fmla="*/ 2407 w 3033"/>
                  <a:gd name="T5" fmla="*/ 125 h 4220"/>
                  <a:gd name="T6" fmla="*/ 500 w 3033"/>
                  <a:gd name="T7" fmla="*/ 4000 h 4220"/>
                  <a:gd name="T8" fmla="*/ 1219 w 3033"/>
                  <a:gd name="T9" fmla="*/ 3656 h 4220"/>
                  <a:gd name="T10" fmla="*/ 2532 w 3033"/>
                  <a:gd name="T11" fmla="*/ 2000 h 4220"/>
                  <a:gd name="T12" fmla="*/ 3001 w 3033"/>
                  <a:gd name="T13" fmla="*/ 281 h 4220"/>
                </a:gdLst>
                <a:ahLst/>
                <a:cxnLst>
                  <a:cxn ang="0">
                    <a:pos x="T0" y="T1"/>
                  </a:cxn>
                  <a:cxn ang="0">
                    <a:pos x="T2" y="T3"/>
                  </a:cxn>
                  <a:cxn ang="0">
                    <a:pos x="T4" y="T5"/>
                  </a:cxn>
                  <a:cxn ang="0">
                    <a:pos x="T6" y="T7"/>
                  </a:cxn>
                  <a:cxn ang="0">
                    <a:pos x="T8" y="T9"/>
                  </a:cxn>
                  <a:cxn ang="0">
                    <a:pos x="T10" y="T11"/>
                  </a:cxn>
                  <a:cxn ang="0">
                    <a:pos x="T12" y="T13"/>
                  </a:cxn>
                </a:cxnLst>
                <a:rect l="0" t="0" r="r" b="b"/>
                <a:pathLst>
                  <a:path w="3033" h="4220">
                    <a:moveTo>
                      <a:pt x="3001" y="281"/>
                    </a:moveTo>
                    <a:lnTo>
                      <a:pt x="3001" y="281"/>
                    </a:lnTo>
                    <a:cubicBezTo>
                      <a:pt x="2563" y="0"/>
                      <a:pt x="2407" y="125"/>
                      <a:pt x="2407" y="125"/>
                    </a:cubicBezTo>
                    <a:cubicBezTo>
                      <a:pt x="2094" y="344"/>
                      <a:pt x="0" y="3500"/>
                      <a:pt x="500" y="4000"/>
                    </a:cubicBezTo>
                    <a:cubicBezTo>
                      <a:pt x="782" y="4219"/>
                      <a:pt x="1032" y="3937"/>
                      <a:pt x="1219" y="3656"/>
                    </a:cubicBezTo>
                    <a:cubicBezTo>
                      <a:pt x="1313" y="3500"/>
                      <a:pt x="2282" y="1781"/>
                      <a:pt x="2532" y="2000"/>
                    </a:cubicBezTo>
                    <a:cubicBezTo>
                      <a:pt x="3032" y="2437"/>
                      <a:pt x="3001" y="281"/>
                      <a:pt x="3001" y="281"/>
                    </a:cubicBezTo>
                  </a:path>
                </a:pathLst>
              </a:custGeom>
              <a:solidFill>
                <a:srgbClr val="FFFFFF"/>
              </a:solidFill>
              <a:ln>
                <a:noFill/>
              </a:ln>
              <a:effectLst/>
              <a:extLst/>
            </p:spPr>
            <p:txBody>
              <a:bodyPr wrap="none" anchor="ctr"/>
              <a:lstStyle/>
              <a:p>
                <a:endParaRPr lang="en-US" dirty="0"/>
              </a:p>
            </p:txBody>
          </p:sp>
          <p:sp>
            <p:nvSpPr>
              <p:cNvPr id="372" name="Freeform 21">
                <a:extLst>
                  <a:ext uri="{FF2B5EF4-FFF2-40B4-BE49-F238E27FC236}">
                    <a16:creationId xmlns:a16="http://schemas.microsoft.com/office/drawing/2014/main" id="{5322C271-5E7D-D947-8A65-AF07955E143A}"/>
                  </a:ext>
                </a:extLst>
              </p:cNvPr>
              <p:cNvSpPr>
                <a:spLocks noChangeArrowheads="1"/>
              </p:cNvSpPr>
              <p:nvPr/>
            </p:nvSpPr>
            <p:spPr bwMode="auto">
              <a:xfrm>
                <a:off x="1270173" y="3714076"/>
                <a:ext cx="100415" cy="310915"/>
              </a:xfrm>
              <a:custGeom>
                <a:avLst/>
                <a:gdLst>
                  <a:gd name="T0" fmla="*/ 63 w 595"/>
                  <a:gd name="T1" fmla="*/ 1843 h 1844"/>
                  <a:gd name="T2" fmla="*/ 63 w 595"/>
                  <a:gd name="T3" fmla="*/ 1843 h 1844"/>
                  <a:gd name="T4" fmla="*/ 0 w 595"/>
                  <a:gd name="T5" fmla="*/ 1812 h 1844"/>
                  <a:gd name="T6" fmla="*/ 469 w 595"/>
                  <a:gd name="T7" fmla="*/ 0 h 1844"/>
                  <a:gd name="T8" fmla="*/ 531 w 595"/>
                  <a:gd name="T9" fmla="*/ 0 h 1844"/>
                  <a:gd name="T10" fmla="*/ 63 w 595"/>
                  <a:gd name="T11" fmla="*/ 1843 h 1844"/>
                </a:gdLst>
                <a:ahLst/>
                <a:cxnLst>
                  <a:cxn ang="0">
                    <a:pos x="T0" y="T1"/>
                  </a:cxn>
                  <a:cxn ang="0">
                    <a:pos x="T2" y="T3"/>
                  </a:cxn>
                  <a:cxn ang="0">
                    <a:pos x="T4" y="T5"/>
                  </a:cxn>
                  <a:cxn ang="0">
                    <a:pos x="T6" y="T7"/>
                  </a:cxn>
                  <a:cxn ang="0">
                    <a:pos x="T8" y="T9"/>
                  </a:cxn>
                  <a:cxn ang="0">
                    <a:pos x="T10" y="T11"/>
                  </a:cxn>
                </a:cxnLst>
                <a:rect l="0" t="0" r="r" b="b"/>
                <a:pathLst>
                  <a:path w="595" h="1844">
                    <a:moveTo>
                      <a:pt x="63" y="1843"/>
                    </a:moveTo>
                    <a:lnTo>
                      <a:pt x="63" y="1843"/>
                    </a:lnTo>
                    <a:cubicBezTo>
                      <a:pt x="0" y="1812"/>
                      <a:pt x="0" y="1812"/>
                      <a:pt x="0" y="1812"/>
                    </a:cubicBezTo>
                    <a:cubicBezTo>
                      <a:pt x="0" y="1812"/>
                      <a:pt x="531" y="1218"/>
                      <a:pt x="469" y="0"/>
                    </a:cubicBezTo>
                    <a:cubicBezTo>
                      <a:pt x="531" y="0"/>
                      <a:pt x="531" y="0"/>
                      <a:pt x="531" y="0"/>
                    </a:cubicBezTo>
                    <a:cubicBezTo>
                      <a:pt x="594" y="1250"/>
                      <a:pt x="63" y="1812"/>
                      <a:pt x="63" y="1843"/>
                    </a:cubicBezTo>
                  </a:path>
                </a:pathLst>
              </a:custGeom>
              <a:solidFill>
                <a:schemeClr val="accent2">
                  <a:lumMod val="75000"/>
                </a:schemeClr>
              </a:solidFill>
              <a:ln>
                <a:noFill/>
              </a:ln>
              <a:effectLst/>
              <a:extLst/>
            </p:spPr>
            <p:txBody>
              <a:bodyPr wrap="none" anchor="ctr"/>
              <a:lstStyle/>
              <a:p>
                <a:endParaRPr lang="en-US" dirty="0"/>
              </a:p>
            </p:txBody>
          </p:sp>
          <p:sp>
            <p:nvSpPr>
              <p:cNvPr id="373" name="Freeform 22">
                <a:extLst>
                  <a:ext uri="{FF2B5EF4-FFF2-40B4-BE49-F238E27FC236}">
                    <a16:creationId xmlns:a16="http://schemas.microsoft.com/office/drawing/2014/main" id="{5906E014-4149-D94B-ADB4-481623194781}"/>
                  </a:ext>
                </a:extLst>
              </p:cNvPr>
              <p:cNvSpPr>
                <a:spLocks noChangeArrowheads="1"/>
              </p:cNvSpPr>
              <p:nvPr/>
            </p:nvSpPr>
            <p:spPr bwMode="auto">
              <a:xfrm>
                <a:off x="911654" y="4193094"/>
                <a:ext cx="216451" cy="232071"/>
              </a:xfrm>
              <a:custGeom>
                <a:avLst/>
                <a:gdLst>
                  <a:gd name="T0" fmla="*/ 0 w 1282"/>
                  <a:gd name="T1" fmla="*/ 750 h 1375"/>
                  <a:gd name="T2" fmla="*/ 0 w 1282"/>
                  <a:gd name="T3" fmla="*/ 750 h 1375"/>
                  <a:gd name="T4" fmla="*/ 375 w 1282"/>
                  <a:gd name="T5" fmla="*/ 1219 h 1375"/>
                  <a:gd name="T6" fmla="*/ 1219 w 1282"/>
                  <a:gd name="T7" fmla="*/ 532 h 1375"/>
                  <a:gd name="T8" fmla="*/ 688 w 1282"/>
                  <a:gd name="T9" fmla="*/ 94 h 1375"/>
                  <a:gd name="T10" fmla="*/ 0 w 1282"/>
                  <a:gd name="T11" fmla="*/ 750 h 1375"/>
                </a:gdLst>
                <a:ahLst/>
                <a:cxnLst>
                  <a:cxn ang="0">
                    <a:pos x="T0" y="T1"/>
                  </a:cxn>
                  <a:cxn ang="0">
                    <a:pos x="T2" y="T3"/>
                  </a:cxn>
                  <a:cxn ang="0">
                    <a:pos x="T4" y="T5"/>
                  </a:cxn>
                  <a:cxn ang="0">
                    <a:pos x="T6" y="T7"/>
                  </a:cxn>
                  <a:cxn ang="0">
                    <a:pos x="T8" y="T9"/>
                  </a:cxn>
                  <a:cxn ang="0">
                    <a:pos x="T10" y="T11"/>
                  </a:cxn>
                </a:cxnLst>
                <a:rect l="0" t="0" r="r" b="b"/>
                <a:pathLst>
                  <a:path w="1282" h="1375">
                    <a:moveTo>
                      <a:pt x="0" y="750"/>
                    </a:moveTo>
                    <a:lnTo>
                      <a:pt x="0" y="750"/>
                    </a:lnTo>
                    <a:cubicBezTo>
                      <a:pt x="0" y="750"/>
                      <a:pt x="250" y="1063"/>
                      <a:pt x="375" y="1219"/>
                    </a:cubicBezTo>
                    <a:cubicBezTo>
                      <a:pt x="500" y="1374"/>
                      <a:pt x="1281" y="1000"/>
                      <a:pt x="1219" y="532"/>
                    </a:cubicBezTo>
                    <a:cubicBezTo>
                      <a:pt x="1156" y="63"/>
                      <a:pt x="938" y="0"/>
                      <a:pt x="688" y="94"/>
                    </a:cubicBezTo>
                    <a:cubicBezTo>
                      <a:pt x="406" y="188"/>
                      <a:pt x="31" y="532"/>
                      <a:pt x="0" y="750"/>
                    </a:cubicBezTo>
                  </a:path>
                </a:pathLst>
              </a:custGeom>
              <a:solidFill>
                <a:schemeClr val="accent2">
                  <a:lumMod val="75000"/>
                </a:schemeClr>
              </a:solidFill>
              <a:ln>
                <a:noFill/>
              </a:ln>
              <a:effectLst/>
              <a:extLst/>
            </p:spPr>
            <p:txBody>
              <a:bodyPr wrap="none" anchor="ctr"/>
              <a:lstStyle/>
              <a:p>
                <a:endParaRPr lang="en-US" dirty="0"/>
              </a:p>
            </p:txBody>
          </p:sp>
          <p:sp>
            <p:nvSpPr>
              <p:cNvPr id="374" name="Freeform 23">
                <a:extLst>
                  <a:ext uri="{FF2B5EF4-FFF2-40B4-BE49-F238E27FC236}">
                    <a16:creationId xmlns:a16="http://schemas.microsoft.com/office/drawing/2014/main" id="{0A2AAA9A-7590-544F-8A39-9A4081E4963F}"/>
                  </a:ext>
                </a:extLst>
              </p:cNvPr>
              <p:cNvSpPr>
                <a:spLocks noChangeArrowheads="1"/>
              </p:cNvSpPr>
              <p:nvPr/>
            </p:nvSpPr>
            <p:spPr bwMode="auto">
              <a:xfrm>
                <a:off x="1654726" y="3666472"/>
                <a:ext cx="448520" cy="701418"/>
              </a:xfrm>
              <a:custGeom>
                <a:avLst/>
                <a:gdLst>
                  <a:gd name="T0" fmla="*/ 94 w 2658"/>
                  <a:gd name="T1" fmla="*/ 250 h 4158"/>
                  <a:gd name="T2" fmla="*/ 94 w 2658"/>
                  <a:gd name="T3" fmla="*/ 250 h 4158"/>
                  <a:gd name="T4" fmla="*/ 719 w 2658"/>
                  <a:gd name="T5" fmla="*/ 188 h 4158"/>
                  <a:gd name="T6" fmla="*/ 2500 w 2658"/>
                  <a:gd name="T7" fmla="*/ 3844 h 4158"/>
                  <a:gd name="T8" fmla="*/ 1719 w 2658"/>
                  <a:gd name="T9" fmla="*/ 3594 h 4158"/>
                  <a:gd name="T10" fmla="*/ 375 w 2658"/>
                  <a:gd name="T11" fmla="*/ 2219 h 4158"/>
                  <a:gd name="T12" fmla="*/ 94 w 2658"/>
                  <a:gd name="T13" fmla="*/ 250 h 4158"/>
                </a:gdLst>
                <a:ahLst/>
                <a:cxnLst>
                  <a:cxn ang="0">
                    <a:pos x="T0" y="T1"/>
                  </a:cxn>
                  <a:cxn ang="0">
                    <a:pos x="T2" y="T3"/>
                  </a:cxn>
                  <a:cxn ang="0">
                    <a:pos x="T4" y="T5"/>
                  </a:cxn>
                  <a:cxn ang="0">
                    <a:pos x="T6" y="T7"/>
                  </a:cxn>
                  <a:cxn ang="0">
                    <a:pos x="T8" y="T9"/>
                  </a:cxn>
                  <a:cxn ang="0">
                    <a:pos x="T10" y="T11"/>
                  </a:cxn>
                  <a:cxn ang="0">
                    <a:pos x="T12" y="T13"/>
                  </a:cxn>
                </a:cxnLst>
                <a:rect l="0" t="0" r="r" b="b"/>
                <a:pathLst>
                  <a:path w="2658" h="4158">
                    <a:moveTo>
                      <a:pt x="94" y="250"/>
                    </a:moveTo>
                    <a:lnTo>
                      <a:pt x="94" y="250"/>
                    </a:lnTo>
                    <a:cubicBezTo>
                      <a:pt x="94" y="250"/>
                      <a:pt x="469" y="0"/>
                      <a:pt x="719" y="188"/>
                    </a:cubicBezTo>
                    <a:cubicBezTo>
                      <a:pt x="969" y="375"/>
                      <a:pt x="2657" y="3532"/>
                      <a:pt x="2500" y="3844"/>
                    </a:cubicBezTo>
                    <a:cubicBezTo>
                      <a:pt x="2344" y="4157"/>
                      <a:pt x="1969" y="3938"/>
                      <a:pt x="1719" y="3594"/>
                    </a:cubicBezTo>
                    <a:cubicBezTo>
                      <a:pt x="1594" y="3407"/>
                      <a:pt x="782" y="1688"/>
                      <a:pt x="375" y="2219"/>
                    </a:cubicBezTo>
                    <a:cubicBezTo>
                      <a:pt x="0" y="2750"/>
                      <a:pt x="94" y="344"/>
                      <a:pt x="94" y="250"/>
                    </a:cubicBezTo>
                  </a:path>
                </a:pathLst>
              </a:custGeom>
              <a:solidFill>
                <a:srgbClr val="FFFFFF"/>
              </a:solidFill>
              <a:ln>
                <a:noFill/>
              </a:ln>
              <a:effectLst/>
            </p:spPr>
            <p:txBody>
              <a:bodyPr wrap="none" anchor="ctr"/>
              <a:lstStyle/>
              <a:p>
                <a:endParaRPr lang="en-US" dirty="0"/>
              </a:p>
            </p:txBody>
          </p:sp>
          <p:sp>
            <p:nvSpPr>
              <p:cNvPr id="375" name="Freeform 24">
                <a:extLst>
                  <a:ext uri="{FF2B5EF4-FFF2-40B4-BE49-F238E27FC236}">
                    <a16:creationId xmlns:a16="http://schemas.microsoft.com/office/drawing/2014/main" id="{5D127F4F-5E7B-7B43-9D7B-28D7E343F59E}"/>
                  </a:ext>
                </a:extLst>
              </p:cNvPr>
              <p:cNvSpPr>
                <a:spLocks noChangeArrowheads="1"/>
              </p:cNvSpPr>
              <p:nvPr/>
            </p:nvSpPr>
            <p:spPr bwMode="auto">
              <a:xfrm>
                <a:off x="1639105" y="3708126"/>
                <a:ext cx="105622" cy="322072"/>
              </a:xfrm>
              <a:custGeom>
                <a:avLst/>
                <a:gdLst>
                  <a:gd name="T0" fmla="*/ 562 w 626"/>
                  <a:gd name="T1" fmla="*/ 1907 h 1908"/>
                  <a:gd name="T2" fmla="*/ 562 w 626"/>
                  <a:gd name="T3" fmla="*/ 1907 h 1908"/>
                  <a:gd name="T4" fmla="*/ 156 w 626"/>
                  <a:gd name="T5" fmla="*/ 0 h 1908"/>
                  <a:gd name="T6" fmla="*/ 218 w 626"/>
                  <a:gd name="T7" fmla="*/ 32 h 1908"/>
                  <a:gd name="T8" fmla="*/ 625 w 626"/>
                  <a:gd name="T9" fmla="*/ 1875 h 1908"/>
                  <a:gd name="T10" fmla="*/ 562 w 626"/>
                  <a:gd name="T11" fmla="*/ 1907 h 1908"/>
                </a:gdLst>
                <a:ahLst/>
                <a:cxnLst>
                  <a:cxn ang="0">
                    <a:pos x="T0" y="T1"/>
                  </a:cxn>
                  <a:cxn ang="0">
                    <a:pos x="T2" y="T3"/>
                  </a:cxn>
                  <a:cxn ang="0">
                    <a:pos x="T4" y="T5"/>
                  </a:cxn>
                  <a:cxn ang="0">
                    <a:pos x="T6" y="T7"/>
                  </a:cxn>
                  <a:cxn ang="0">
                    <a:pos x="T8" y="T9"/>
                  </a:cxn>
                  <a:cxn ang="0">
                    <a:pos x="T10" y="T11"/>
                  </a:cxn>
                </a:cxnLst>
                <a:rect l="0" t="0" r="r" b="b"/>
                <a:pathLst>
                  <a:path w="626" h="1908">
                    <a:moveTo>
                      <a:pt x="562" y="1907"/>
                    </a:moveTo>
                    <a:lnTo>
                      <a:pt x="562" y="1907"/>
                    </a:lnTo>
                    <a:cubicBezTo>
                      <a:pt x="562" y="1875"/>
                      <a:pt x="0" y="1094"/>
                      <a:pt x="156" y="0"/>
                    </a:cubicBezTo>
                    <a:cubicBezTo>
                      <a:pt x="218" y="32"/>
                      <a:pt x="218" y="32"/>
                      <a:pt x="218" y="32"/>
                    </a:cubicBezTo>
                    <a:cubicBezTo>
                      <a:pt x="62" y="1063"/>
                      <a:pt x="625" y="1844"/>
                      <a:pt x="625" y="1875"/>
                    </a:cubicBezTo>
                    <a:lnTo>
                      <a:pt x="562" y="1907"/>
                    </a:lnTo>
                  </a:path>
                </a:pathLst>
              </a:custGeom>
              <a:solidFill>
                <a:schemeClr val="accent2">
                  <a:lumMod val="75000"/>
                </a:schemeClr>
              </a:solidFill>
              <a:ln>
                <a:noFill/>
              </a:ln>
              <a:effectLst/>
              <a:extLst/>
            </p:spPr>
            <p:txBody>
              <a:bodyPr wrap="none" anchor="ctr"/>
              <a:lstStyle/>
              <a:p>
                <a:endParaRPr lang="en-US" dirty="0"/>
              </a:p>
            </p:txBody>
          </p:sp>
          <p:sp>
            <p:nvSpPr>
              <p:cNvPr id="376" name="Freeform 25">
                <a:extLst>
                  <a:ext uri="{FF2B5EF4-FFF2-40B4-BE49-F238E27FC236}">
                    <a16:creationId xmlns:a16="http://schemas.microsoft.com/office/drawing/2014/main" id="{A5ECA834-4B4E-6248-A0F6-4EADD3F3A3ED}"/>
                  </a:ext>
                </a:extLst>
              </p:cNvPr>
              <p:cNvSpPr>
                <a:spLocks noChangeArrowheads="1"/>
              </p:cNvSpPr>
              <p:nvPr/>
            </p:nvSpPr>
            <p:spPr bwMode="auto">
              <a:xfrm>
                <a:off x="1902416" y="4151440"/>
                <a:ext cx="221657" cy="200830"/>
              </a:xfrm>
              <a:custGeom>
                <a:avLst/>
                <a:gdLst>
                  <a:gd name="T0" fmla="*/ 0 w 1314"/>
                  <a:gd name="T1" fmla="*/ 282 h 1189"/>
                  <a:gd name="T2" fmla="*/ 0 w 1314"/>
                  <a:gd name="T3" fmla="*/ 282 h 1189"/>
                  <a:gd name="T4" fmla="*/ 750 w 1314"/>
                  <a:gd name="T5" fmla="*/ 157 h 1189"/>
                  <a:gd name="T6" fmla="*/ 1313 w 1314"/>
                  <a:gd name="T7" fmla="*/ 844 h 1189"/>
                  <a:gd name="T8" fmla="*/ 781 w 1314"/>
                  <a:gd name="T9" fmla="*/ 1157 h 1189"/>
                  <a:gd name="T10" fmla="*/ 0 w 1314"/>
                  <a:gd name="T11" fmla="*/ 282 h 1189"/>
                </a:gdLst>
                <a:ahLst/>
                <a:cxnLst>
                  <a:cxn ang="0">
                    <a:pos x="T0" y="T1"/>
                  </a:cxn>
                  <a:cxn ang="0">
                    <a:pos x="T2" y="T3"/>
                  </a:cxn>
                  <a:cxn ang="0">
                    <a:pos x="T4" y="T5"/>
                  </a:cxn>
                  <a:cxn ang="0">
                    <a:pos x="T6" y="T7"/>
                  </a:cxn>
                  <a:cxn ang="0">
                    <a:pos x="T8" y="T9"/>
                  </a:cxn>
                  <a:cxn ang="0">
                    <a:pos x="T10" y="T11"/>
                  </a:cxn>
                </a:cxnLst>
                <a:rect l="0" t="0" r="r" b="b"/>
                <a:pathLst>
                  <a:path w="1314" h="1189">
                    <a:moveTo>
                      <a:pt x="0" y="282"/>
                    </a:moveTo>
                    <a:lnTo>
                      <a:pt x="0" y="282"/>
                    </a:lnTo>
                    <a:cubicBezTo>
                      <a:pt x="0" y="282"/>
                      <a:pt x="313" y="0"/>
                      <a:pt x="750" y="157"/>
                    </a:cubicBezTo>
                    <a:cubicBezTo>
                      <a:pt x="1156" y="313"/>
                      <a:pt x="1313" y="844"/>
                      <a:pt x="1313" y="844"/>
                    </a:cubicBezTo>
                    <a:cubicBezTo>
                      <a:pt x="1313" y="844"/>
                      <a:pt x="1094" y="1188"/>
                      <a:pt x="781" y="1157"/>
                    </a:cubicBezTo>
                    <a:cubicBezTo>
                      <a:pt x="438" y="1157"/>
                      <a:pt x="0" y="469"/>
                      <a:pt x="0" y="282"/>
                    </a:cubicBezTo>
                  </a:path>
                </a:pathLst>
              </a:custGeom>
              <a:solidFill>
                <a:schemeClr val="accent2">
                  <a:lumMod val="75000"/>
                </a:schemeClr>
              </a:solidFill>
              <a:ln>
                <a:noFill/>
              </a:ln>
              <a:effectLst/>
              <a:extLst/>
            </p:spPr>
            <p:txBody>
              <a:bodyPr wrap="none" anchor="ctr"/>
              <a:lstStyle/>
              <a:p>
                <a:endParaRPr lang="en-US" dirty="0"/>
              </a:p>
            </p:txBody>
          </p:sp>
          <p:sp>
            <p:nvSpPr>
              <p:cNvPr id="377" name="Freeform 26">
                <a:extLst>
                  <a:ext uri="{FF2B5EF4-FFF2-40B4-BE49-F238E27FC236}">
                    <a16:creationId xmlns:a16="http://schemas.microsoft.com/office/drawing/2014/main" id="{89A8E4AB-4C65-344C-8A9F-217C729B47DF}"/>
                  </a:ext>
                </a:extLst>
              </p:cNvPr>
              <p:cNvSpPr>
                <a:spLocks noChangeArrowheads="1"/>
              </p:cNvSpPr>
              <p:nvPr/>
            </p:nvSpPr>
            <p:spPr bwMode="auto">
              <a:xfrm>
                <a:off x="995705" y="2838605"/>
                <a:ext cx="1096384" cy="1133575"/>
              </a:xfrm>
              <a:custGeom>
                <a:avLst/>
                <a:gdLst>
                  <a:gd name="T0" fmla="*/ 3124 w 6500"/>
                  <a:gd name="T1" fmla="*/ 1000 h 6720"/>
                  <a:gd name="T2" fmla="*/ 3124 w 6500"/>
                  <a:gd name="T3" fmla="*/ 1000 h 6720"/>
                  <a:gd name="T4" fmla="*/ 1844 w 6500"/>
                  <a:gd name="T5" fmla="*/ 2000 h 6720"/>
                  <a:gd name="T6" fmla="*/ 1844 w 6500"/>
                  <a:gd name="T7" fmla="*/ 4500 h 6720"/>
                  <a:gd name="T8" fmla="*/ 2125 w 6500"/>
                  <a:gd name="T9" fmla="*/ 5156 h 6720"/>
                  <a:gd name="T10" fmla="*/ 1719 w 6500"/>
                  <a:gd name="T11" fmla="*/ 5188 h 6720"/>
                  <a:gd name="T12" fmla="*/ 1063 w 6500"/>
                  <a:gd name="T13" fmla="*/ 5969 h 6720"/>
                  <a:gd name="T14" fmla="*/ 719 w 6500"/>
                  <a:gd name="T15" fmla="*/ 5000 h 6720"/>
                  <a:gd name="T16" fmla="*/ 531 w 6500"/>
                  <a:gd name="T17" fmla="*/ 4000 h 6720"/>
                  <a:gd name="T18" fmla="*/ 906 w 6500"/>
                  <a:gd name="T19" fmla="*/ 1469 h 6720"/>
                  <a:gd name="T20" fmla="*/ 3530 w 6500"/>
                  <a:gd name="T21" fmla="*/ 0 h 6720"/>
                  <a:gd name="T22" fmla="*/ 5718 w 6500"/>
                  <a:gd name="T23" fmla="*/ 2438 h 6720"/>
                  <a:gd name="T24" fmla="*/ 5218 w 6500"/>
                  <a:gd name="T25" fmla="*/ 3000 h 6720"/>
                  <a:gd name="T26" fmla="*/ 5530 w 6500"/>
                  <a:gd name="T27" fmla="*/ 6063 h 6720"/>
                  <a:gd name="T28" fmla="*/ 4624 w 6500"/>
                  <a:gd name="T29" fmla="*/ 5063 h 6720"/>
                  <a:gd name="T30" fmla="*/ 4593 w 6500"/>
                  <a:gd name="T31" fmla="*/ 1625 h 6720"/>
                  <a:gd name="T32" fmla="*/ 3124 w 6500"/>
                  <a:gd name="T33" fmla="*/ 1000 h 6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00" h="6720">
                    <a:moveTo>
                      <a:pt x="3124" y="1000"/>
                    </a:moveTo>
                    <a:lnTo>
                      <a:pt x="3124" y="1000"/>
                    </a:lnTo>
                    <a:cubicBezTo>
                      <a:pt x="3124" y="1000"/>
                      <a:pt x="2781" y="1531"/>
                      <a:pt x="1844" y="2000"/>
                    </a:cubicBezTo>
                    <a:cubicBezTo>
                      <a:pt x="1781" y="2219"/>
                      <a:pt x="1750" y="4063"/>
                      <a:pt x="1844" y="4500"/>
                    </a:cubicBezTo>
                    <a:cubicBezTo>
                      <a:pt x="1906" y="4906"/>
                      <a:pt x="2313" y="4969"/>
                      <a:pt x="2125" y="5156"/>
                    </a:cubicBezTo>
                    <a:cubicBezTo>
                      <a:pt x="1969" y="5344"/>
                      <a:pt x="1938" y="5094"/>
                      <a:pt x="1719" y="5188"/>
                    </a:cubicBezTo>
                    <a:cubicBezTo>
                      <a:pt x="1500" y="5313"/>
                      <a:pt x="1063" y="5969"/>
                      <a:pt x="1063" y="5969"/>
                    </a:cubicBezTo>
                    <a:cubicBezTo>
                      <a:pt x="1063" y="5969"/>
                      <a:pt x="0" y="5375"/>
                      <a:pt x="719" y="5000"/>
                    </a:cubicBezTo>
                    <a:cubicBezTo>
                      <a:pt x="1406" y="4625"/>
                      <a:pt x="844" y="4313"/>
                      <a:pt x="531" y="4000"/>
                    </a:cubicBezTo>
                    <a:cubicBezTo>
                      <a:pt x="438" y="3906"/>
                      <a:pt x="844" y="1656"/>
                      <a:pt x="906" y="1469"/>
                    </a:cubicBezTo>
                    <a:cubicBezTo>
                      <a:pt x="1375" y="1000"/>
                      <a:pt x="2625" y="250"/>
                      <a:pt x="3530" y="0"/>
                    </a:cubicBezTo>
                    <a:cubicBezTo>
                      <a:pt x="3968" y="94"/>
                      <a:pt x="5718" y="1750"/>
                      <a:pt x="5718" y="2438"/>
                    </a:cubicBezTo>
                    <a:cubicBezTo>
                      <a:pt x="5718" y="3031"/>
                      <a:pt x="5280" y="3063"/>
                      <a:pt x="5218" y="3000"/>
                    </a:cubicBezTo>
                    <a:cubicBezTo>
                      <a:pt x="4780" y="2750"/>
                      <a:pt x="6499" y="4969"/>
                      <a:pt x="5530" y="6063"/>
                    </a:cubicBezTo>
                    <a:cubicBezTo>
                      <a:pt x="4968" y="6719"/>
                      <a:pt x="4843" y="5313"/>
                      <a:pt x="4624" y="5063"/>
                    </a:cubicBezTo>
                    <a:cubicBezTo>
                      <a:pt x="4718" y="3844"/>
                      <a:pt x="4687" y="2000"/>
                      <a:pt x="4593" y="1625"/>
                    </a:cubicBezTo>
                    <a:lnTo>
                      <a:pt x="3124" y="1000"/>
                    </a:lnTo>
                  </a:path>
                </a:pathLst>
              </a:custGeom>
              <a:solidFill>
                <a:srgbClr val="221F1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8" name="Freeform 27">
                <a:extLst>
                  <a:ext uri="{FF2B5EF4-FFF2-40B4-BE49-F238E27FC236}">
                    <a16:creationId xmlns:a16="http://schemas.microsoft.com/office/drawing/2014/main" id="{95867ABD-6A1C-2A4A-9EC2-BE2DBB1321CF}"/>
                  </a:ext>
                </a:extLst>
              </p:cNvPr>
              <p:cNvSpPr>
                <a:spLocks noChangeArrowheads="1"/>
              </p:cNvSpPr>
              <p:nvPr/>
            </p:nvSpPr>
            <p:spPr bwMode="auto">
              <a:xfrm>
                <a:off x="1148931" y="2838605"/>
                <a:ext cx="806296" cy="1049524"/>
              </a:xfrm>
              <a:custGeom>
                <a:avLst/>
                <a:gdLst>
                  <a:gd name="T0" fmla="*/ 4749 w 4782"/>
                  <a:gd name="T1" fmla="*/ 5906 h 6220"/>
                  <a:gd name="T2" fmla="*/ 4749 w 4782"/>
                  <a:gd name="T3" fmla="*/ 5906 h 6220"/>
                  <a:gd name="T4" fmla="*/ 4124 w 4782"/>
                  <a:gd name="T5" fmla="*/ 4125 h 6220"/>
                  <a:gd name="T6" fmla="*/ 4093 w 4782"/>
                  <a:gd name="T7" fmla="*/ 3969 h 6220"/>
                  <a:gd name="T8" fmla="*/ 3999 w 4782"/>
                  <a:gd name="T9" fmla="*/ 3531 h 6220"/>
                  <a:gd name="T10" fmla="*/ 4281 w 4782"/>
                  <a:gd name="T11" fmla="*/ 2500 h 6220"/>
                  <a:gd name="T12" fmla="*/ 4499 w 4782"/>
                  <a:gd name="T13" fmla="*/ 2219 h 6220"/>
                  <a:gd name="T14" fmla="*/ 2499 w 4782"/>
                  <a:gd name="T15" fmla="*/ 281 h 6220"/>
                  <a:gd name="T16" fmla="*/ 2624 w 4782"/>
                  <a:gd name="T17" fmla="*/ 0 h 6220"/>
                  <a:gd name="T18" fmla="*/ 2593 w 4782"/>
                  <a:gd name="T19" fmla="*/ 0 h 6220"/>
                  <a:gd name="T20" fmla="*/ 2562 w 4782"/>
                  <a:gd name="T21" fmla="*/ 0 h 6220"/>
                  <a:gd name="T22" fmla="*/ 2343 w 4782"/>
                  <a:gd name="T23" fmla="*/ 469 h 6220"/>
                  <a:gd name="T24" fmla="*/ 2343 w 4782"/>
                  <a:gd name="T25" fmla="*/ 469 h 6220"/>
                  <a:gd name="T26" fmla="*/ 282 w 4782"/>
                  <a:gd name="T27" fmla="*/ 1344 h 6220"/>
                  <a:gd name="T28" fmla="*/ 407 w 4782"/>
                  <a:gd name="T29" fmla="*/ 3938 h 6220"/>
                  <a:gd name="T30" fmla="*/ 625 w 4782"/>
                  <a:gd name="T31" fmla="*/ 4531 h 6220"/>
                  <a:gd name="T32" fmla="*/ 282 w 4782"/>
                  <a:gd name="T33" fmla="*/ 4969 h 6220"/>
                  <a:gd name="T34" fmla="*/ 157 w 4782"/>
                  <a:gd name="T35" fmla="*/ 5188 h 6220"/>
                  <a:gd name="T36" fmla="*/ 438 w 4782"/>
                  <a:gd name="T37" fmla="*/ 5594 h 6220"/>
                  <a:gd name="T38" fmla="*/ 500 w 4782"/>
                  <a:gd name="T39" fmla="*/ 5531 h 6220"/>
                  <a:gd name="T40" fmla="*/ 188 w 4782"/>
                  <a:gd name="T41" fmla="*/ 5188 h 6220"/>
                  <a:gd name="T42" fmla="*/ 313 w 4782"/>
                  <a:gd name="T43" fmla="*/ 5000 h 6220"/>
                  <a:gd name="T44" fmla="*/ 657 w 4782"/>
                  <a:gd name="T45" fmla="*/ 4531 h 6220"/>
                  <a:gd name="T46" fmla="*/ 438 w 4782"/>
                  <a:gd name="T47" fmla="*/ 3906 h 6220"/>
                  <a:gd name="T48" fmla="*/ 313 w 4782"/>
                  <a:gd name="T49" fmla="*/ 1375 h 6220"/>
                  <a:gd name="T50" fmla="*/ 2343 w 4782"/>
                  <a:gd name="T51" fmla="*/ 500 h 6220"/>
                  <a:gd name="T52" fmla="*/ 2312 w 4782"/>
                  <a:gd name="T53" fmla="*/ 625 h 6220"/>
                  <a:gd name="T54" fmla="*/ 2312 w 4782"/>
                  <a:gd name="T55" fmla="*/ 625 h 6220"/>
                  <a:gd name="T56" fmla="*/ 375 w 4782"/>
                  <a:gd name="T57" fmla="*/ 2063 h 6220"/>
                  <a:gd name="T58" fmla="*/ 907 w 4782"/>
                  <a:gd name="T59" fmla="*/ 4313 h 6220"/>
                  <a:gd name="T60" fmla="*/ 907 w 4782"/>
                  <a:gd name="T61" fmla="*/ 4156 h 6220"/>
                  <a:gd name="T62" fmla="*/ 407 w 4782"/>
                  <a:gd name="T63" fmla="*/ 2063 h 6220"/>
                  <a:gd name="T64" fmla="*/ 500 w 4782"/>
                  <a:gd name="T65" fmla="*/ 1906 h 6220"/>
                  <a:gd name="T66" fmla="*/ 875 w 4782"/>
                  <a:gd name="T67" fmla="*/ 3156 h 6220"/>
                  <a:gd name="T68" fmla="*/ 875 w 4782"/>
                  <a:gd name="T69" fmla="*/ 3063 h 6220"/>
                  <a:gd name="T70" fmla="*/ 532 w 4782"/>
                  <a:gd name="T71" fmla="*/ 1875 h 6220"/>
                  <a:gd name="T72" fmla="*/ 2281 w 4782"/>
                  <a:gd name="T73" fmla="*/ 688 h 6220"/>
                  <a:gd name="T74" fmla="*/ 2218 w 4782"/>
                  <a:gd name="T75" fmla="*/ 1000 h 6220"/>
                  <a:gd name="T76" fmla="*/ 2218 w 4782"/>
                  <a:gd name="T77" fmla="*/ 1000 h 6220"/>
                  <a:gd name="T78" fmla="*/ 2249 w 4782"/>
                  <a:gd name="T79" fmla="*/ 1031 h 6220"/>
                  <a:gd name="T80" fmla="*/ 2281 w 4782"/>
                  <a:gd name="T81" fmla="*/ 844 h 6220"/>
                  <a:gd name="T82" fmla="*/ 4093 w 4782"/>
                  <a:gd name="T83" fmla="*/ 1688 h 6220"/>
                  <a:gd name="T84" fmla="*/ 4468 w 4782"/>
                  <a:gd name="T85" fmla="*/ 2219 h 6220"/>
                  <a:gd name="T86" fmla="*/ 4249 w 4782"/>
                  <a:gd name="T87" fmla="*/ 2438 h 6220"/>
                  <a:gd name="T88" fmla="*/ 3937 w 4782"/>
                  <a:gd name="T89" fmla="*/ 3563 h 6220"/>
                  <a:gd name="T90" fmla="*/ 4031 w 4782"/>
                  <a:gd name="T91" fmla="*/ 4000 h 6220"/>
                  <a:gd name="T92" fmla="*/ 4249 w 4782"/>
                  <a:gd name="T93" fmla="*/ 6188 h 6220"/>
                  <a:gd name="T94" fmla="*/ 4281 w 4782"/>
                  <a:gd name="T95" fmla="*/ 6219 h 6220"/>
                  <a:gd name="T96" fmla="*/ 4156 w 4782"/>
                  <a:gd name="T97" fmla="*/ 4250 h 6220"/>
                  <a:gd name="T98" fmla="*/ 4687 w 4782"/>
                  <a:gd name="T99" fmla="*/ 6000 h 6220"/>
                  <a:gd name="T100" fmla="*/ 4749 w 4782"/>
                  <a:gd name="T101" fmla="*/ 5906 h 6220"/>
                  <a:gd name="T102" fmla="*/ 2312 w 4782"/>
                  <a:gd name="T103" fmla="*/ 813 h 6220"/>
                  <a:gd name="T104" fmla="*/ 2312 w 4782"/>
                  <a:gd name="T105" fmla="*/ 813 h 6220"/>
                  <a:gd name="T106" fmla="*/ 2468 w 4782"/>
                  <a:gd name="T107" fmla="*/ 313 h 6220"/>
                  <a:gd name="T108" fmla="*/ 3468 w 4782"/>
                  <a:gd name="T109" fmla="*/ 1094 h 6220"/>
                  <a:gd name="T110" fmla="*/ 3999 w 4782"/>
                  <a:gd name="T111" fmla="*/ 1594 h 6220"/>
                  <a:gd name="T112" fmla="*/ 2312 w 4782"/>
                  <a:gd name="T113" fmla="*/ 813 h 6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82" h="6220">
                    <a:moveTo>
                      <a:pt x="4749" y="5906"/>
                    </a:moveTo>
                    <a:lnTo>
                      <a:pt x="4749" y="5906"/>
                    </a:lnTo>
                    <a:cubicBezTo>
                      <a:pt x="4781" y="5031"/>
                      <a:pt x="4156" y="4188"/>
                      <a:pt x="4124" y="4125"/>
                    </a:cubicBezTo>
                    <a:cubicBezTo>
                      <a:pt x="4124" y="4063"/>
                      <a:pt x="4093" y="4031"/>
                      <a:pt x="4093" y="3969"/>
                    </a:cubicBezTo>
                    <a:cubicBezTo>
                      <a:pt x="4062" y="3844"/>
                      <a:pt x="4031" y="3688"/>
                      <a:pt x="3999" y="3531"/>
                    </a:cubicBezTo>
                    <a:cubicBezTo>
                      <a:pt x="3812" y="2719"/>
                      <a:pt x="4062" y="2594"/>
                      <a:pt x="4281" y="2500"/>
                    </a:cubicBezTo>
                    <a:cubicBezTo>
                      <a:pt x="4374" y="2438"/>
                      <a:pt x="4499" y="2375"/>
                      <a:pt x="4499" y="2219"/>
                    </a:cubicBezTo>
                    <a:cubicBezTo>
                      <a:pt x="4531" y="1781"/>
                      <a:pt x="2687" y="437"/>
                      <a:pt x="2499" y="281"/>
                    </a:cubicBezTo>
                    <a:cubicBezTo>
                      <a:pt x="2531" y="156"/>
                      <a:pt x="2593" y="63"/>
                      <a:pt x="2624" y="0"/>
                    </a:cubicBezTo>
                    <a:cubicBezTo>
                      <a:pt x="2593" y="0"/>
                      <a:pt x="2593" y="0"/>
                      <a:pt x="2593" y="0"/>
                    </a:cubicBezTo>
                    <a:cubicBezTo>
                      <a:pt x="2562" y="0"/>
                      <a:pt x="2562" y="0"/>
                      <a:pt x="2562" y="0"/>
                    </a:cubicBezTo>
                    <a:cubicBezTo>
                      <a:pt x="2499" y="125"/>
                      <a:pt x="2437" y="281"/>
                      <a:pt x="2343" y="469"/>
                    </a:cubicBezTo>
                    <a:lnTo>
                      <a:pt x="2343" y="469"/>
                    </a:lnTo>
                    <a:cubicBezTo>
                      <a:pt x="2281" y="469"/>
                      <a:pt x="563" y="938"/>
                      <a:pt x="282" y="1344"/>
                    </a:cubicBezTo>
                    <a:cubicBezTo>
                      <a:pt x="0" y="1750"/>
                      <a:pt x="94" y="3594"/>
                      <a:pt x="407" y="3938"/>
                    </a:cubicBezTo>
                    <a:cubicBezTo>
                      <a:pt x="563" y="4125"/>
                      <a:pt x="657" y="4344"/>
                      <a:pt x="625" y="4531"/>
                    </a:cubicBezTo>
                    <a:cubicBezTo>
                      <a:pt x="594" y="4688"/>
                      <a:pt x="469" y="4844"/>
                      <a:pt x="282" y="4969"/>
                    </a:cubicBezTo>
                    <a:cubicBezTo>
                      <a:pt x="188" y="5031"/>
                      <a:pt x="157" y="5125"/>
                      <a:pt x="157" y="5188"/>
                    </a:cubicBezTo>
                    <a:cubicBezTo>
                      <a:pt x="157" y="5344"/>
                      <a:pt x="282" y="5469"/>
                      <a:pt x="438" y="5594"/>
                    </a:cubicBezTo>
                    <a:cubicBezTo>
                      <a:pt x="438" y="5563"/>
                      <a:pt x="438" y="5531"/>
                      <a:pt x="500" y="5531"/>
                    </a:cubicBezTo>
                    <a:cubicBezTo>
                      <a:pt x="344" y="5406"/>
                      <a:pt x="188" y="5344"/>
                      <a:pt x="188" y="5188"/>
                    </a:cubicBezTo>
                    <a:cubicBezTo>
                      <a:pt x="188" y="5125"/>
                      <a:pt x="219" y="5063"/>
                      <a:pt x="313" y="5000"/>
                    </a:cubicBezTo>
                    <a:cubicBezTo>
                      <a:pt x="532" y="4875"/>
                      <a:pt x="625" y="4719"/>
                      <a:pt x="657" y="4531"/>
                    </a:cubicBezTo>
                    <a:cubicBezTo>
                      <a:pt x="688" y="4344"/>
                      <a:pt x="625" y="4125"/>
                      <a:pt x="438" y="3906"/>
                    </a:cubicBezTo>
                    <a:cubicBezTo>
                      <a:pt x="188" y="3625"/>
                      <a:pt x="32" y="1781"/>
                      <a:pt x="313" y="1375"/>
                    </a:cubicBezTo>
                    <a:cubicBezTo>
                      <a:pt x="594" y="1000"/>
                      <a:pt x="2157" y="563"/>
                      <a:pt x="2343" y="500"/>
                    </a:cubicBezTo>
                    <a:cubicBezTo>
                      <a:pt x="2343" y="563"/>
                      <a:pt x="2312" y="594"/>
                      <a:pt x="2312" y="625"/>
                    </a:cubicBezTo>
                    <a:lnTo>
                      <a:pt x="2312" y="625"/>
                    </a:lnTo>
                    <a:cubicBezTo>
                      <a:pt x="2218" y="656"/>
                      <a:pt x="500" y="1500"/>
                      <a:pt x="375" y="2063"/>
                    </a:cubicBezTo>
                    <a:cubicBezTo>
                      <a:pt x="219" y="2656"/>
                      <a:pt x="657" y="3750"/>
                      <a:pt x="907" y="4313"/>
                    </a:cubicBezTo>
                    <a:cubicBezTo>
                      <a:pt x="907" y="4250"/>
                      <a:pt x="907" y="4219"/>
                      <a:pt x="907" y="4156"/>
                    </a:cubicBezTo>
                    <a:cubicBezTo>
                      <a:pt x="657" y="3594"/>
                      <a:pt x="282" y="2594"/>
                      <a:pt x="407" y="2063"/>
                    </a:cubicBezTo>
                    <a:cubicBezTo>
                      <a:pt x="438" y="2031"/>
                      <a:pt x="438" y="1969"/>
                      <a:pt x="500" y="1906"/>
                    </a:cubicBezTo>
                    <a:cubicBezTo>
                      <a:pt x="532" y="2125"/>
                      <a:pt x="657" y="2781"/>
                      <a:pt x="875" y="3156"/>
                    </a:cubicBezTo>
                    <a:cubicBezTo>
                      <a:pt x="875" y="3125"/>
                      <a:pt x="875" y="3094"/>
                      <a:pt x="875" y="3063"/>
                    </a:cubicBezTo>
                    <a:cubicBezTo>
                      <a:pt x="688" y="2625"/>
                      <a:pt x="532" y="1969"/>
                      <a:pt x="532" y="1875"/>
                    </a:cubicBezTo>
                    <a:cubicBezTo>
                      <a:pt x="907" y="1375"/>
                      <a:pt x="2063" y="781"/>
                      <a:pt x="2281" y="688"/>
                    </a:cubicBezTo>
                    <a:cubicBezTo>
                      <a:pt x="2249" y="781"/>
                      <a:pt x="2218" y="906"/>
                      <a:pt x="2218" y="1000"/>
                    </a:cubicBezTo>
                    <a:lnTo>
                      <a:pt x="2218" y="1000"/>
                    </a:lnTo>
                    <a:cubicBezTo>
                      <a:pt x="2249" y="1031"/>
                      <a:pt x="2249" y="1031"/>
                      <a:pt x="2249" y="1031"/>
                    </a:cubicBezTo>
                    <a:cubicBezTo>
                      <a:pt x="2249" y="969"/>
                      <a:pt x="2281" y="906"/>
                      <a:pt x="2281" y="844"/>
                    </a:cubicBezTo>
                    <a:cubicBezTo>
                      <a:pt x="4093" y="1688"/>
                      <a:pt x="4093" y="1688"/>
                      <a:pt x="4093" y="1688"/>
                    </a:cubicBezTo>
                    <a:cubicBezTo>
                      <a:pt x="4406" y="1969"/>
                      <a:pt x="4468" y="2125"/>
                      <a:pt x="4468" y="2219"/>
                    </a:cubicBezTo>
                    <a:cubicBezTo>
                      <a:pt x="4437" y="2344"/>
                      <a:pt x="4343" y="2406"/>
                      <a:pt x="4249" y="2438"/>
                    </a:cubicBezTo>
                    <a:cubicBezTo>
                      <a:pt x="4031" y="2563"/>
                      <a:pt x="3781" y="2688"/>
                      <a:pt x="3937" y="3563"/>
                    </a:cubicBezTo>
                    <a:cubicBezTo>
                      <a:pt x="3968" y="3688"/>
                      <a:pt x="3999" y="3844"/>
                      <a:pt x="4031" y="4000"/>
                    </a:cubicBezTo>
                    <a:cubicBezTo>
                      <a:pt x="4218" y="4844"/>
                      <a:pt x="4406" y="5688"/>
                      <a:pt x="4249" y="6188"/>
                    </a:cubicBezTo>
                    <a:lnTo>
                      <a:pt x="4281" y="6219"/>
                    </a:lnTo>
                    <a:cubicBezTo>
                      <a:pt x="4437" y="5750"/>
                      <a:pt x="4312" y="5031"/>
                      <a:pt x="4156" y="4250"/>
                    </a:cubicBezTo>
                    <a:cubicBezTo>
                      <a:pt x="4312" y="4500"/>
                      <a:pt x="4781" y="5250"/>
                      <a:pt x="4687" y="6000"/>
                    </a:cubicBezTo>
                    <a:cubicBezTo>
                      <a:pt x="4718" y="5969"/>
                      <a:pt x="4749" y="5938"/>
                      <a:pt x="4749" y="5906"/>
                    </a:cubicBezTo>
                    <a:close/>
                    <a:moveTo>
                      <a:pt x="2312" y="813"/>
                    </a:moveTo>
                    <a:lnTo>
                      <a:pt x="2312" y="813"/>
                    </a:lnTo>
                    <a:cubicBezTo>
                      <a:pt x="2343" y="625"/>
                      <a:pt x="2406" y="469"/>
                      <a:pt x="2468" y="313"/>
                    </a:cubicBezTo>
                    <a:cubicBezTo>
                      <a:pt x="2593" y="406"/>
                      <a:pt x="3031" y="719"/>
                      <a:pt x="3468" y="1094"/>
                    </a:cubicBezTo>
                    <a:cubicBezTo>
                      <a:pt x="3687" y="1281"/>
                      <a:pt x="3874" y="1438"/>
                      <a:pt x="3999" y="1594"/>
                    </a:cubicBezTo>
                    <a:lnTo>
                      <a:pt x="2312" y="813"/>
                    </a:lnTo>
                    <a:close/>
                  </a:path>
                </a:pathLst>
              </a:custGeom>
              <a:solidFill>
                <a:srgbClr val="61626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9" name="Freeform 28">
                <a:extLst>
                  <a:ext uri="{FF2B5EF4-FFF2-40B4-BE49-F238E27FC236}">
                    <a16:creationId xmlns:a16="http://schemas.microsoft.com/office/drawing/2014/main" id="{9A249A78-1AE8-644D-AFE4-842ACFD037CB}"/>
                  </a:ext>
                </a:extLst>
              </p:cNvPr>
              <p:cNvSpPr>
                <a:spLocks noChangeArrowheads="1"/>
              </p:cNvSpPr>
              <p:nvPr/>
            </p:nvSpPr>
            <p:spPr bwMode="auto">
              <a:xfrm>
                <a:off x="1775967" y="3275969"/>
                <a:ext cx="100415" cy="163639"/>
              </a:xfrm>
              <a:custGeom>
                <a:avLst/>
                <a:gdLst>
                  <a:gd name="T0" fmla="*/ 63 w 595"/>
                  <a:gd name="T1" fmla="*/ 187 h 970"/>
                  <a:gd name="T2" fmla="*/ 63 w 595"/>
                  <a:gd name="T3" fmla="*/ 187 h 970"/>
                  <a:gd name="T4" fmla="*/ 594 w 595"/>
                  <a:gd name="T5" fmla="*/ 406 h 970"/>
                  <a:gd name="T6" fmla="*/ 31 w 595"/>
                  <a:gd name="T7" fmla="*/ 969 h 970"/>
                  <a:gd name="T8" fmla="*/ 0 w 595"/>
                  <a:gd name="T9" fmla="*/ 500 h 970"/>
                  <a:gd name="T10" fmla="*/ 63 w 595"/>
                  <a:gd name="T11" fmla="*/ 187 h 970"/>
                </a:gdLst>
                <a:ahLst/>
                <a:cxnLst>
                  <a:cxn ang="0">
                    <a:pos x="T0" y="T1"/>
                  </a:cxn>
                  <a:cxn ang="0">
                    <a:pos x="T2" y="T3"/>
                  </a:cxn>
                  <a:cxn ang="0">
                    <a:pos x="T4" y="T5"/>
                  </a:cxn>
                  <a:cxn ang="0">
                    <a:pos x="T6" y="T7"/>
                  </a:cxn>
                  <a:cxn ang="0">
                    <a:pos x="T8" y="T9"/>
                  </a:cxn>
                  <a:cxn ang="0">
                    <a:pos x="T10" y="T11"/>
                  </a:cxn>
                </a:cxnLst>
                <a:rect l="0" t="0" r="r" b="b"/>
                <a:pathLst>
                  <a:path w="595" h="970">
                    <a:moveTo>
                      <a:pt x="63" y="187"/>
                    </a:moveTo>
                    <a:lnTo>
                      <a:pt x="63" y="187"/>
                    </a:lnTo>
                    <a:cubicBezTo>
                      <a:pt x="63" y="187"/>
                      <a:pt x="563" y="0"/>
                      <a:pt x="594" y="406"/>
                    </a:cubicBezTo>
                    <a:cubicBezTo>
                      <a:pt x="594" y="812"/>
                      <a:pt x="31" y="969"/>
                      <a:pt x="31" y="969"/>
                    </a:cubicBezTo>
                    <a:cubicBezTo>
                      <a:pt x="0" y="500"/>
                      <a:pt x="0" y="500"/>
                      <a:pt x="0" y="500"/>
                    </a:cubicBezTo>
                    <a:lnTo>
                      <a:pt x="63" y="187"/>
                    </a:lnTo>
                  </a:path>
                </a:pathLst>
              </a:custGeom>
              <a:solidFill>
                <a:srgbClr val="FCC79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0" name="Freeform 29">
                <a:extLst>
                  <a:ext uri="{FF2B5EF4-FFF2-40B4-BE49-F238E27FC236}">
                    <a16:creationId xmlns:a16="http://schemas.microsoft.com/office/drawing/2014/main" id="{566E63DD-B4BA-7449-A60F-84528D694F82}"/>
                  </a:ext>
                </a:extLst>
              </p:cNvPr>
              <p:cNvSpPr>
                <a:spLocks noChangeArrowheads="1"/>
              </p:cNvSpPr>
              <p:nvPr/>
            </p:nvSpPr>
            <p:spPr bwMode="auto">
              <a:xfrm>
                <a:off x="1791588" y="3313159"/>
                <a:ext cx="63224" cy="78844"/>
              </a:xfrm>
              <a:custGeom>
                <a:avLst/>
                <a:gdLst>
                  <a:gd name="T0" fmla="*/ 375 w 376"/>
                  <a:gd name="T1" fmla="*/ 93 h 469"/>
                  <a:gd name="T2" fmla="*/ 375 w 376"/>
                  <a:gd name="T3" fmla="*/ 93 h 469"/>
                  <a:gd name="T4" fmla="*/ 344 w 376"/>
                  <a:gd name="T5" fmla="*/ 93 h 469"/>
                  <a:gd name="T6" fmla="*/ 344 w 376"/>
                  <a:gd name="T7" fmla="*/ 62 h 469"/>
                  <a:gd name="T8" fmla="*/ 312 w 376"/>
                  <a:gd name="T9" fmla="*/ 31 h 469"/>
                  <a:gd name="T10" fmla="*/ 281 w 376"/>
                  <a:gd name="T11" fmla="*/ 31 h 469"/>
                  <a:gd name="T12" fmla="*/ 250 w 376"/>
                  <a:gd name="T13" fmla="*/ 31 h 469"/>
                  <a:gd name="T14" fmla="*/ 219 w 376"/>
                  <a:gd name="T15" fmla="*/ 0 h 469"/>
                  <a:gd name="T16" fmla="*/ 187 w 376"/>
                  <a:gd name="T17" fmla="*/ 31 h 469"/>
                  <a:gd name="T18" fmla="*/ 125 w 376"/>
                  <a:gd name="T19" fmla="*/ 31 h 469"/>
                  <a:gd name="T20" fmla="*/ 0 w 376"/>
                  <a:gd name="T21" fmla="*/ 93 h 469"/>
                  <a:gd name="T22" fmla="*/ 0 w 376"/>
                  <a:gd name="T23" fmla="*/ 93 h 469"/>
                  <a:gd name="T24" fmla="*/ 31 w 376"/>
                  <a:gd name="T25" fmla="*/ 125 h 469"/>
                  <a:gd name="T26" fmla="*/ 31 w 376"/>
                  <a:gd name="T27" fmla="*/ 125 h 469"/>
                  <a:gd name="T28" fmla="*/ 94 w 376"/>
                  <a:gd name="T29" fmla="*/ 125 h 469"/>
                  <a:gd name="T30" fmla="*/ 156 w 376"/>
                  <a:gd name="T31" fmla="*/ 156 h 469"/>
                  <a:gd name="T32" fmla="*/ 187 w 376"/>
                  <a:gd name="T33" fmla="*/ 156 h 469"/>
                  <a:gd name="T34" fmla="*/ 187 w 376"/>
                  <a:gd name="T35" fmla="*/ 156 h 469"/>
                  <a:gd name="T36" fmla="*/ 187 w 376"/>
                  <a:gd name="T37" fmla="*/ 187 h 469"/>
                  <a:gd name="T38" fmla="*/ 219 w 376"/>
                  <a:gd name="T39" fmla="*/ 187 h 469"/>
                  <a:gd name="T40" fmla="*/ 219 w 376"/>
                  <a:gd name="T41" fmla="*/ 218 h 469"/>
                  <a:gd name="T42" fmla="*/ 219 w 376"/>
                  <a:gd name="T43" fmla="*/ 218 h 469"/>
                  <a:gd name="T44" fmla="*/ 219 w 376"/>
                  <a:gd name="T45" fmla="*/ 250 h 469"/>
                  <a:gd name="T46" fmla="*/ 187 w 376"/>
                  <a:gd name="T47" fmla="*/ 281 h 469"/>
                  <a:gd name="T48" fmla="*/ 187 w 376"/>
                  <a:gd name="T49" fmla="*/ 312 h 469"/>
                  <a:gd name="T50" fmla="*/ 187 w 376"/>
                  <a:gd name="T51" fmla="*/ 343 h 469"/>
                  <a:gd name="T52" fmla="*/ 156 w 376"/>
                  <a:gd name="T53" fmla="*/ 406 h 469"/>
                  <a:gd name="T54" fmla="*/ 125 w 376"/>
                  <a:gd name="T55" fmla="*/ 437 h 469"/>
                  <a:gd name="T56" fmla="*/ 94 w 376"/>
                  <a:gd name="T57" fmla="*/ 468 h 469"/>
                  <a:gd name="T58" fmla="*/ 156 w 376"/>
                  <a:gd name="T59" fmla="*/ 406 h 469"/>
                  <a:gd name="T60" fmla="*/ 219 w 376"/>
                  <a:gd name="T61" fmla="*/ 375 h 469"/>
                  <a:gd name="T62" fmla="*/ 219 w 376"/>
                  <a:gd name="T63" fmla="*/ 343 h 469"/>
                  <a:gd name="T64" fmla="*/ 250 w 376"/>
                  <a:gd name="T65" fmla="*/ 312 h 469"/>
                  <a:gd name="T66" fmla="*/ 250 w 376"/>
                  <a:gd name="T67" fmla="*/ 250 h 469"/>
                  <a:gd name="T68" fmla="*/ 250 w 376"/>
                  <a:gd name="T69" fmla="*/ 218 h 469"/>
                  <a:gd name="T70" fmla="*/ 250 w 376"/>
                  <a:gd name="T71" fmla="*/ 218 h 469"/>
                  <a:gd name="T72" fmla="*/ 250 w 376"/>
                  <a:gd name="T73" fmla="*/ 187 h 469"/>
                  <a:gd name="T74" fmla="*/ 250 w 376"/>
                  <a:gd name="T75" fmla="*/ 156 h 469"/>
                  <a:gd name="T76" fmla="*/ 219 w 376"/>
                  <a:gd name="T77" fmla="*/ 93 h 469"/>
                  <a:gd name="T78" fmla="*/ 187 w 376"/>
                  <a:gd name="T79" fmla="*/ 93 h 469"/>
                  <a:gd name="T80" fmla="*/ 156 w 376"/>
                  <a:gd name="T81" fmla="*/ 62 h 469"/>
                  <a:gd name="T82" fmla="*/ 187 w 376"/>
                  <a:gd name="T83" fmla="*/ 62 h 469"/>
                  <a:gd name="T84" fmla="*/ 219 w 376"/>
                  <a:gd name="T85" fmla="*/ 62 h 469"/>
                  <a:gd name="T86" fmla="*/ 250 w 376"/>
                  <a:gd name="T87" fmla="*/ 62 h 469"/>
                  <a:gd name="T88" fmla="*/ 281 w 376"/>
                  <a:gd name="T89" fmla="*/ 62 h 469"/>
                  <a:gd name="T90" fmla="*/ 312 w 376"/>
                  <a:gd name="T91" fmla="*/ 62 h 469"/>
                  <a:gd name="T92" fmla="*/ 312 w 376"/>
                  <a:gd name="T93" fmla="*/ 93 h 469"/>
                  <a:gd name="T94" fmla="*/ 344 w 376"/>
                  <a:gd name="T95" fmla="*/ 93 h 469"/>
                  <a:gd name="T96" fmla="*/ 344 w 376"/>
                  <a:gd name="T97" fmla="*/ 125 h 469"/>
                  <a:gd name="T98" fmla="*/ 375 w 376"/>
                  <a:gd name="T99" fmla="*/ 156 h 469"/>
                  <a:gd name="T100" fmla="*/ 375 w 376"/>
                  <a:gd name="T101" fmla="*/ 93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6" h="469">
                    <a:moveTo>
                      <a:pt x="375" y="93"/>
                    </a:moveTo>
                    <a:lnTo>
                      <a:pt x="375" y="93"/>
                    </a:lnTo>
                    <a:cubicBezTo>
                      <a:pt x="344" y="93"/>
                      <a:pt x="344" y="93"/>
                      <a:pt x="344" y="93"/>
                    </a:cubicBezTo>
                    <a:cubicBezTo>
                      <a:pt x="344" y="62"/>
                      <a:pt x="344" y="62"/>
                      <a:pt x="344" y="62"/>
                    </a:cubicBezTo>
                    <a:lnTo>
                      <a:pt x="312" y="31"/>
                    </a:lnTo>
                    <a:cubicBezTo>
                      <a:pt x="312" y="31"/>
                      <a:pt x="312" y="31"/>
                      <a:pt x="281" y="31"/>
                    </a:cubicBezTo>
                    <a:cubicBezTo>
                      <a:pt x="281" y="31"/>
                      <a:pt x="281" y="31"/>
                      <a:pt x="250" y="31"/>
                    </a:cubicBezTo>
                    <a:cubicBezTo>
                      <a:pt x="250" y="0"/>
                      <a:pt x="250" y="0"/>
                      <a:pt x="219" y="0"/>
                    </a:cubicBezTo>
                    <a:cubicBezTo>
                      <a:pt x="219" y="0"/>
                      <a:pt x="187" y="0"/>
                      <a:pt x="187" y="31"/>
                    </a:cubicBezTo>
                    <a:cubicBezTo>
                      <a:pt x="156" y="31"/>
                      <a:pt x="125" y="31"/>
                      <a:pt x="125" y="31"/>
                    </a:cubicBezTo>
                    <a:cubicBezTo>
                      <a:pt x="94" y="31"/>
                      <a:pt x="62" y="62"/>
                      <a:pt x="0" y="93"/>
                    </a:cubicBezTo>
                    <a:lnTo>
                      <a:pt x="0" y="93"/>
                    </a:lnTo>
                    <a:cubicBezTo>
                      <a:pt x="0" y="125"/>
                      <a:pt x="31" y="125"/>
                      <a:pt x="31" y="125"/>
                    </a:cubicBezTo>
                    <a:lnTo>
                      <a:pt x="31" y="125"/>
                    </a:lnTo>
                    <a:cubicBezTo>
                      <a:pt x="62" y="125"/>
                      <a:pt x="94" y="125"/>
                      <a:pt x="94" y="125"/>
                    </a:cubicBezTo>
                    <a:cubicBezTo>
                      <a:pt x="125" y="125"/>
                      <a:pt x="125" y="125"/>
                      <a:pt x="156" y="156"/>
                    </a:cubicBezTo>
                    <a:lnTo>
                      <a:pt x="187" y="156"/>
                    </a:lnTo>
                    <a:lnTo>
                      <a:pt x="187" y="156"/>
                    </a:lnTo>
                    <a:cubicBezTo>
                      <a:pt x="187" y="187"/>
                      <a:pt x="187" y="187"/>
                      <a:pt x="187" y="187"/>
                    </a:cubicBezTo>
                    <a:lnTo>
                      <a:pt x="219" y="187"/>
                    </a:lnTo>
                    <a:cubicBezTo>
                      <a:pt x="219" y="218"/>
                      <a:pt x="219" y="218"/>
                      <a:pt x="219" y="218"/>
                    </a:cubicBezTo>
                    <a:lnTo>
                      <a:pt x="219" y="218"/>
                    </a:lnTo>
                    <a:cubicBezTo>
                      <a:pt x="219" y="250"/>
                      <a:pt x="219" y="250"/>
                      <a:pt x="219" y="250"/>
                    </a:cubicBezTo>
                    <a:cubicBezTo>
                      <a:pt x="187" y="281"/>
                      <a:pt x="187" y="281"/>
                      <a:pt x="187" y="281"/>
                    </a:cubicBezTo>
                    <a:lnTo>
                      <a:pt x="187" y="312"/>
                    </a:lnTo>
                    <a:lnTo>
                      <a:pt x="187" y="343"/>
                    </a:lnTo>
                    <a:cubicBezTo>
                      <a:pt x="156" y="375"/>
                      <a:pt x="156" y="375"/>
                      <a:pt x="156" y="406"/>
                    </a:cubicBezTo>
                    <a:cubicBezTo>
                      <a:pt x="125" y="406"/>
                      <a:pt x="125" y="406"/>
                      <a:pt x="125" y="437"/>
                    </a:cubicBezTo>
                    <a:cubicBezTo>
                      <a:pt x="125" y="437"/>
                      <a:pt x="94" y="437"/>
                      <a:pt x="94" y="468"/>
                    </a:cubicBezTo>
                    <a:cubicBezTo>
                      <a:pt x="125" y="437"/>
                      <a:pt x="125" y="437"/>
                      <a:pt x="156" y="406"/>
                    </a:cubicBezTo>
                    <a:cubicBezTo>
                      <a:pt x="187" y="406"/>
                      <a:pt x="187" y="375"/>
                      <a:pt x="219" y="375"/>
                    </a:cubicBezTo>
                    <a:cubicBezTo>
                      <a:pt x="219" y="343"/>
                      <a:pt x="219" y="343"/>
                      <a:pt x="219" y="343"/>
                    </a:cubicBezTo>
                    <a:cubicBezTo>
                      <a:pt x="219" y="312"/>
                      <a:pt x="250" y="312"/>
                      <a:pt x="250" y="312"/>
                    </a:cubicBezTo>
                    <a:cubicBezTo>
                      <a:pt x="250" y="250"/>
                      <a:pt x="250" y="250"/>
                      <a:pt x="250" y="250"/>
                    </a:cubicBezTo>
                    <a:cubicBezTo>
                      <a:pt x="250" y="218"/>
                      <a:pt x="250" y="218"/>
                      <a:pt x="250" y="218"/>
                    </a:cubicBezTo>
                    <a:lnTo>
                      <a:pt x="250" y="218"/>
                    </a:lnTo>
                    <a:cubicBezTo>
                      <a:pt x="250" y="187"/>
                      <a:pt x="250" y="187"/>
                      <a:pt x="250" y="187"/>
                    </a:cubicBezTo>
                    <a:lnTo>
                      <a:pt x="250" y="156"/>
                    </a:lnTo>
                    <a:cubicBezTo>
                      <a:pt x="250" y="125"/>
                      <a:pt x="219" y="125"/>
                      <a:pt x="219" y="93"/>
                    </a:cubicBezTo>
                    <a:lnTo>
                      <a:pt x="187" y="93"/>
                    </a:lnTo>
                    <a:cubicBezTo>
                      <a:pt x="156" y="93"/>
                      <a:pt x="156" y="93"/>
                      <a:pt x="156" y="62"/>
                    </a:cubicBezTo>
                    <a:lnTo>
                      <a:pt x="187" y="62"/>
                    </a:lnTo>
                    <a:lnTo>
                      <a:pt x="219" y="62"/>
                    </a:lnTo>
                    <a:cubicBezTo>
                      <a:pt x="250" y="62"/>
                      <a:pt x="250" y="62"/>
                      <a:pt x="250" y="62"/>
                    </a:cubicBezTo>
                    <a:lnTo>
                      <a:pt x="281" y="62"/>
                    </a:lnTo>
                    <a:cubicBezTo>
                      <a:pt x="281" y="62"/>
                      <a:pt x="281" y="62"/>
                      <a:pt x="312" y="62"/>
                    </a:cubicBezTo>
                    <a:cubicBezTo>
                      <a:pt x="312" y="62"/>
                      <a:pt x="312" y="62"/>
                      <a:pt x="312" y="93"/>
                    </a:cubicBezTo>
                    <a:cubicBezTo>
                      <a:pt x="344" y="93"/>
                      <a:pt x="344" y="93"/>
                      <a:pt x="344" y="93"/>
                    </a:cubicBezTo>
                    <a:cubicBezTo>
                      <a:pt x="344" y="125"/>
                      <a:pt x="344" y="125"/>
                      <a:pt x="344" y="125"/>
                    </a:cubicBezTo>
                    <a:cubicBezTo>
                      <a:pt x="375" y="125"/>
                      <a:pt x="375" y="156"/>
                      <a:pt x="375" y="156"/>
                    </a:cubicBezTo>
                    <a:cubicBezTo>
                      <a:pt x="375" y="156"/>
                      <a:pt x="375" y="125"/>
                      <a:pt x="375" y="93"/>
                    </a:cubicBezTo>
                  </a:path>
                </a:pathLst>
              </a:custGeom>
              <a:solidFill>
                <a:srgbClr val="F8A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1" name="Freeform 30">
                <a:extLst>
                  <a:ext uri="{FF2B5EF4-FFF2-40B4-BE49-F238E27FC236}">
                    <a16:creationId xmlns:a16="http://schemas.microsoft.com/office/drawing/2014/main" id="{3D9ED64B-4616-874D-B51C-43F51149041B}"/>
                  </a:ext>
                </a:extLst>
              </p:cNvPr>
              <p:cNvSpPr>
                <a:spLocks noChangeArrowheads="1"/>
              </p:cNvSpPr>
              <p:nvPr/>
            </p:nvSpPr>
            <p:spPr bwMode="auto">
              <a:xfrm>
                <a:off x="1480673" y="3745317"/>
                <a:ext cx="95208" cy="63224"/>
              </a:xfrm>
              <a:custGeom>
                <a:avLst/>
                <a:gdLst>
                  <a:gd name="T0" fmla="*/ 0 w 563"/>
                  <a:gd name="T1" fmla="*/ 250 h 376"/>
                  <a:gd name="T2" fmla="*/ 0 w 563"/>
                  <a:gd name="T3" fmla="*/ 250 h 376"/>
                  <a:gd name="T4" fmla="*/ 219 w 563"/>
                  <a:gd name="T5" fmla="*/ 344 h 376"/>
                  <a:gd name="T6" fmla="*/ 562 w 563"/>
                  <a:gd name="T7" fmla="*/ 156 h 376"/>
                  <a:gd name="T8" fmla="*/ 374 w 563"/>
                  <a:gd name="T9" fmla="*/ 0 h 376"/>
                  <a:gd name="T10" fmla="*/ 156 w 563"/>
                  <a:gd name="T11" fmla="*/ 0 h 376"/>
                  <a:gd name="T12" fmla="*/ 0 w 563"/>
                  <a:gd name="T13" fmla="*/ 250 h 376"/>
                </a:gdLst>
                <a:ahLst/>
                <a:cxnLst>
                  <a:cxn ang="0">
                    <a:pos x="T0" y="T1"/>
                  </a:cxn>
                  <a:cxn ang="0">
                    <a:pos x="T2" y="T3"/>
                  </a:cxn>
                  <a:cxn ang="0">
                    <a:pos x="T4" y="T5"/>
                  </a:cxn>
                  <a:cxn ang="0">
                    <a:pos x="T6" y="T7"/>
                  </a:cxn>
                  <a:cxn ang="0">
                    <a:pos x="T8" y="T9"/>
                  </a:cxn>
                  <a:cxn ang="0">
                    <a:pos x="T10" y="T11"/>
                  </a:cxn>
                  <a:cxn ang="0">
                    <a:pos x="T12" y="T13"/>
                  </a:cxn>
                </a:cxnLst>
                <a:rect l="0" t="0" r="r" b="b"/>
                <a:pathLst>
                  <a:path w="563" h="376">
                    <a:moveTo>
                      <a:pt x="0" y="250"/>
                    </a:moveTo>
                    <a:lnTo>
                      <a:pt x="0" y="250"/>
                    </a:lnTo>
                    <a:cubicBezTo>
                      <a:pt x="0" y="250"/>
                      <a:pt x="63" y="375"/>
                      <a:pt x="219" y="344"/>
                    </a:cubicBezTo>
                    <a:cubicBezTo>
                      <a:pt x="405" y="344"/>
                      <a:pt x="562" y="156"/>
                      <a:pt x="562" y="156"/>
                    </a:cubicBezTo>
                    <a:cubicBezTo>
                      <a:pt x="374" y="0"/>
                      <a:pt x="374" y="0"/>
                      <a:pt x="374" y="0"/>
                    </a:cubicBezTo>
                    <a:cubicBezTo>
                      <a:pt x="156" y="0"/>
                      <a:pt x="156" y="0"/>
                      <a:pt x="156" y="0"/>
                    </a:cubicBezTo>
                    <a:lnTo>
                      <a:pt x="0" y="250"/>
                    </a:lnTo>
                  </a:path>
                </a:pathLst>
              </a:custGeom>
              <a:solidFill>
                <a:schemeClr val="accent2">
                  <a:lumMod val="75000"/>
                </a:schemeClr>
              </a:solidFill>
              <a:ln>
                <a:noFill/>
              </a:ln>
              <a:effectLst/>
              <a:extLst/>
            </p:spPr>
            <p:txBody>
              <a:bodyPr wrap="none" anchor="ctr"/>
              <a:lstStyle/>
              <a:p>
                <a:endParaRPr lang="en-US" dirty="0"/>
              </a:p>
            </p:txBody>
          </p:sp>
          <p:sp>
            <p:nvSpPr>
              <p:cNvPr id="382" name="Freeform 31">
                <a:extLst>
                  <a:ext uri="{FF2B5EF4-FFF2-40B4-BE49-F238E27FC236}">
                    <a16:creationId xmlns:a16="http://schemas.microsoft.com/office/drawing/2014/main" id="{AB63A771-00DA-CA4C-8A72-249BF76CD67B}"/>
                  </a:ext>
                </a:extLst>
              </p:cNvPr>
              <p:cNvSpPr>
                <a:spLocks noChangeArrowheads="1"/>
              </p:cNvSpPr>
              <p:nvPr/>
            </p:nvSpPr>
            <p:spPr bwMode="auto">
              <a:xfrm>
                <a:off x="1427862" y="3702919"/>
                <a:ext cx="189673" cy="105622"/>
              </a:xfrm>
              <a:custGeom>
                <a:avLst/>
                <a:gdLst>
                  <a:gd name="T0" fmla="*/ 156 w 1125"/>
                  <a:gd name="T1" fmla="*/ 31 h 626"/>
                  <a:gd name="T2" fmla="*/ 0 w 1125"/>
                  <a:gd name="T3" fmla="*/ 344 h 626"/>
                  <a:gd name="T4" fmla="*/ 375 w 1125"/>
                  <a:gd name="T5" fmla="*/ 625 h 626"/>
                  <a:gd name="T6" fmla="*/ 592 w 1125"/>
                  <a:gd name="T7" fmla="*/ 281 h 626"/>
                  <a:gd name="T8" fmla="*/ 842 w 1125"/>
                  <a:gd name="T9" fmla="*/ 563 h 626"/>
                  <a:gd name="T10" fmla="*/ 1124 w 1125"/>
                  <a:gd name="T11" fmla="*/ 219 h 626"/>
                  <a:gd name="T12" fmla="*/ 967 w 1125"/>
                  <a:gd name="T13" fmla="*/ 0 h 626"/>
                  <a:gd name="T14" fmla="*/ 592 w 1125"/>
                  <a:gd name="T15" fmla="*/ 219 h 626"/>
                  <a:gd name="T16" fmla="*/ 156 w 1125"/>
                  <a:gd name="T17" fmla="*/ 31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5" h="626">
                    <a:moveTo>
                      <a:pt x="156" y="31"/>
                    </a:moveTo>
                    <a:lnTo>
                      <a:pt x="0" y="344"/>
                    </a:lnTo>
                    <a:lnTo>
                      <a:pt x="375" y="625"/>
                    </a:lnTo>
                    <a:lnTo>
                      <a:pt x="592" y="281"/>
                    </a:lnTo>
                    <a:lnTo>
                      <a:pt x="842" y="563"/>
                    </a:lnTo>
                    <a:lnTo>
                      <a:pt x="1124" y="219"/>
                    </a:lnTo>
                    <a:lnTo>
                      <a:pt x="967" y="0"/>
                    </a:lnTo>
                    <a:lnTo>
                      <a:pt x="592" y="219"/>
                    </a:lnTo>
                    <a:lnTo>
                      <a:pt x="156" y="31"/>
                    </a:lnTo>
                  </a:path>
                </a:pathLst>
              </a:custGeom>
              <a:solidFill>
                <a:schemeClr val="accent2"/>
              </a:solidFill>
              <a:ln>
                <a:noFill/>
              </a:ln>
              <a:effectLst/>
              <a:extLst/>
            </p:spPr>
            <p:txBody>
              <a:bodyPr wrap="none" anchor="ctr"/>
              <a:lstStyle/>
              <a:p>
                <a:endParaRPr lang="en-US" dirty="0"/>
              </a:p>
            </p:txBody>
          </p:sp>
          <p:sp>
            <p:nvSpPr>
              <p:cNvPr id="383" name="Freeform 32">
                <a:extLst>
                  <a:ext uri="{FF2B5EF4-FFF2-40B4-BE49-F238E27FC236}">
                    <a16:creationId xmlns:a16="http://schemas.microsoft.com/office/drawing/2014/main" id="{57F54C1C-9AB8-FE4C-91E3-969A10DCD12C}"/>
                  </a:ext>
                </a:extLst>
              </p:cNvPr>
              <p:cNvSpPr>
                <a:spLocks noChangeArrowheads="1"/>
              </p:cNvSpPr>
              <p:nvPr/>
            </p:nvSpPr>
            <p:spPr bwMode="auto">
              <a:xfrm>
                <a:off x="1691172" y="5258238"/>
                <a:ext cx="232070" cy="168846"/>
              </a:xfrm>
              <a:custGeom>
                <a:avLst/>
                <a:gdLst>
                  <a:gd name="T0" fmla="*/ 1125 w 1376"/>
                  <a:gd name="T1" fmla="*/ 625 h 1001"/>
                  <a:gd name="T2" fmla="*/ 1125 w 1376"/>
                  <a:gd name="T3" fmla="*/ 625 h 1001"/>
                  <a:gd name="T4" fmla="*/ 250 w 1376"/>
                  <a:gd name="T5" fmla="*/ 0 h 1001"/>
                  <a:gd name="T6" fmla="*/ 0 w 1376"/>
                  <a:gd name="T7" fmla="*/ 0 h 1001"/>
                  <a:gd name="T8" fmla="*/ 750 w 1376"/>
                  <a:gd name="T9" fmla="*/ 1000 h 1001"/>
                  <a:gd name="T10" fmla="*/ 1125 w 1376"/>
                  <a:gd name="T11" fmla="*/ 625 h 1001"/>
                </a:gdLst>
                <a:ahLst/>
                <a:cxnLst>
                  <a:cxn ang="0">
                    <a:pos x="T0" y="T1"/>
                  </a:cxn>
                  <a:cxn ang="0">
                    <a:pos x="T2" y="T3"/>
                  </a:cxn>
                  <a:cxn ang="0">
                    <a:pos x="T4" y="T5"/>
                  </a:cxn>
                  <a:cxn ang="0">
                    <a:pos x="T6" y="T7"/>
                  </a:cxn>
                  <a:cxn ang="0">
                    <a:pos x="T8" y="T9"/>
                  </a:cxn>
                  <a:cxn ang="0">
                    <a:pos x="T10" y="T11"/>
                  </a:cxn>
                </a:cxnLst>
                <a:rect l="0" t="0" r="r" b="b"/>
                <a:pathLst>
                  <a:path w="1376" h="1001">
                    <a:moveTo>
                      <a:pt x="1125" y="625"/>
                    </a:moveTo>
                    <a:lnTo>
                      <a:pt x="1125" y="625"/>
                    </a:lnTo>
                    <a:cubicBezTo>
                      <a:pt x="875" y="344"/>
                      <a:pt x="250" y="0"/>
                      <a:pt x="250" y="0"/>
                    </a:cubicBezTo>
                    <a:cubicBezTo>
                      <a:pt x="0" y="0"/>
                      <a:pt x="0" y="0"/>
                      <a:pt x="0" y="0"/>
                    </a:cubicBezTo>
                    <a:cubicBezTo>
                      <a:pt x="0" y="0"/>
                      <a:pt x="656" y="906"/>
                      <a:pt x="750" y="1000"/>
                    </a:cubicBezTo>
                    <a:cubicBezTo>
                      <a:pt x="1031" y="969"/>
                      <a:pt x="1375" y="906"/>
                      <a:pt x="1125" y="625"/>
                    </a:cubicBezTo>
                  </a:path>
                </a:pathLst>
              </a:custGeom>
              <a:solidFill>
                <a:srgbClr val="FFFFFF"/>
              </a:solidFill>
              <a:ln>
                <a:noFill/>
              </a:ln>
              <a:effectLst/>
              <a:extLst/>
            </p:spPr>
            <p:txBody>
              <a:bodyPr wrap="none" anchor="ctr"/>
              <a:lstStyle/>
              <a:p>
                <a:endParaRPr lang="en-US" dirty="0"/>
              </a:p>
            </p:txBody>
          </p:sp>
          <p:sp>
            <p:nvSpPr>
              <p:cNvPr id="384" name="Freeform 33">
                <a:extLst>
                  <a:ext uri="{FF2B5EF4-FFF2-40B4-BE49-F238E27FC236}">
                    <a16:creationId xmlns:a16="http://schemas.microsoft.com/office/drawing/2014/main" id="{CF1321BB-AD8E-7D4A-9A49-3012FAE579ED}"/>
                  </a:ext>
                </a:extLst>
              </p:cNvPr>
              <p:cNvSpPr>
                <a:spLocks noChangeArrowheads="1"/>
              </p:cNvSpPr>
              <p:nvPr/>
            </p:nvSpPr>
            <p:spPr bwMode="auto">
              <a:xfrm>
                <a:off x="1301413" y="5906101"/>
                <a:ext cx="142069" cy="58018"/>
              </a:xfrm>
              <a:custGeom>
                <a:avLst/>
                <a:gdLst>
                  <a:gd name="T0" fmla="*/ 687 w 844"/>
                  <a:gd name="T1" fmla="*/ 93 h 344"/>
                  <a:gd name="T2" fmla="*/ 687 w 844"/>
                  <a:gd name="T3" fmla="*/ 93 h 344"/>
                  <a:gd name="T4" fmla="*/ 687 w 844"/>
                  <a:gd name="T5" fmla="*/ 93 h 344"/>
                  <a:gd name="T6" fmla="*/ 468 w 844"/>
                  <a:gd name="T7" fmla="*/ 0 h 344"/>
                  <a:gd name="T8" fmla="*/ 187 w 844"/>
                  <a:gd name="T9" fmla="*/ 156 h 344"/>
                  <a:gd name="T10" fmla="*/ 187 w 844"/>
                  <a:gd name="T11" fmla="*/ 156 h 344"/>
                  <a:gd name="T12" fmla="*/ 0 w 844"/>
                  <a:gd name="T13" fmla="*/ 343 h 344"/>
                  <a:gd name="T14" fmla="*/ 843 w 844"/>
                  <a:gd name="T15" fmla="*/ 343 h 344"/>
                  <a:gd name="T16" fmla="*/ 687 w 844"/>
                  <a:gd name="T17" fmla="*/ 9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4" h="344">
                    <a:moveTo>
                      <a:pt x="687" y="93"/>
                    </a:moveTo>
                    <a:lnTo>
                      <a:pt x="687" y="93"/>
                    </a:lnTo>
                    <a:lnTo>
                      <a:pt x="687" y="93"/>
                    </a:lnTo>
                    <a:cubicBezTo>
                      <a:pt x="687" y="93"/>
                      <a:pt x="593" y="0"/>
                      <a:pt x="468" y="0"/>
                    </a:cubicBezTo>
                    <a:cubicBezTo>
                      <a:pt x="312" y="31"/>
                      <a:pt x="187" y="156"/>
                      <a:pt x="187" y="156"/>
                    </a:cubicBezTo>
                    <a:lnTo>
                      <a:pt x="187" y="156"/>
                    </a:lnTo>
                    <a:cubicBezTo>
                      <a:pt x="93" y="250"/>
                      <a:pt x="0" y="343"/>
                      <a:pt x="0" y="343"/>
                    </a:cubicBezTo>
                    <a:cubicBezTo>
                      <a:pt x="843" y="343"/>
                      <a:pt x="843" y="343"/>
                      <a:pt x="843" y="343"/>
                    </a:cubicBezTo>
                    <a:cubicBezTo>
                      <a:pt x="843" y="343"/>
                      <a:pt x="781" y="187"/>
                      <a:pt x="687" y="93"/>
                    </a:cubicBezTo>
                  </a:path>
                </a:pathLst>
              </a:custGeom>
              <a:solidFill>
                <a:schemeClr val="tx1"/>
              </a:solidFill>
              <a:ln>
                <a:noFill/>
              </a:ln>
              <a:effectLst/>
              <a:extLst/>
            </p:spPr>
            <p:txBody>
              <a:bodyPr wrap="none" anchor="ctr"/>
              <a:lstStyle/>
              <a:p>
                <a:endParaRPr lang="en-US" dirty="0"/>
              </a:p>
            </p:txBody>
          </p:sp>
          <p:sp>
            <p:nvSpPr>
              <p:cNvPr id="385" name="Freeform 34">
                <a:extLst>
                  <a:ext uri="{FF2B5EF4-FFF2-40B4-BE49-F238E27FC236}">
                    <a16:creationId xmlns:a16="http://schemas.microsoft.com/office/drawing/2014/main" id="{47D4972A-C3EE-894A-96CF-AD39DF963316}"/>
                  </a:ext>
                </a:extLst>
              </p:cNvPr>
              <p:cNvSpPr>
                <a:spLocks noChangeArrowheads="1"/>
              </p:cNvSpPr>
              <p:nvPr/>
            </p:nvSpPr>
            <p:spPr bwMode="auto">
              <a:xfrm>
                <a:off x="1475466" y="4267475"/>
                <a:ext cx="100415" cy="152482"/>
              </a:xfrm>
              <a:custGeom>
                <a:avLst/>
                <a:gdLst>
                  <a:gd name="T0" fmla="*/ 31 w 594"/>
                  <a:gd name="T1" fmla="*/ 874 h 906"/>
                  <a:gd name="T2" fmla="*/ 0 w 594"/>
                  <a:gd name="T3" fmla="*/ 0 h 906"/>
                  <a:gd name="T4" fmla="*/ 593 w 594"/>
                  <a:gd name="T5" fmla="*/ 0 h 906"/>
                  <a:gd name="T6" fmla="*/ 468 w 594"/>
                  <a:gd name="T7" fmla="*/ 905 h 906"/>
                  <a:gd name="T8" fmla="*/ 31 w 594"/>
                  <a:gd name="T9" fmla="*/ 874 h 906"/>
                </a:gdLst>
                <a:ahLst/>
                <a:cxnLst>
                  <a:cxn ang="0">
                    <a:pos x="T0" y="T1"/>
                  </a:cxn>
                  <a:cxn ang="0">
                    <a:pos x="T2" y="T3"/>
                  </a:cxn>
                  <a:cxn ang="0">
                    <a:pos x="T4" y="T5"/>
                  </a:cxn>
                  <a:cxn ang="0">
                    <a:pos x="T6" y="T7"/>
                  </a:cxn>
                  <a:cxn ang="0">
                    <a:pos x="T8" y="T9"/>
                  </a:cxn>
                </a:cxnLst>
                <a:rect l="0" t="0" r="r" b="b"/>
                <a:pathLst>
                  <a:path w="594" h="906">
                    <a:moveTo>
                      <a:pt x="31" y="874"/>
                    </a:moveTo>
                    <a:lnTo>
                      <a:pt x="0" y="0"/>
                    </a:lnTo>
                    <a:lnTo>
                      <a:pt x="593" y="0"/>
                    </a:lnTo>
                    <a:lnTo>
                      <a:pt x="468" y="905"/>
                    </a:lnTo>
                    <a:lnTo>
                      <a:pt x="31" y="874"/>
                    </a:lnTo>
                  </a:path>
                </a:pathLst>
              </a:custGeom>
              <a:solidFill>
                <a:srgbClr val="3B2B2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6" name="Freeform 35">
                <a:extLst>
                  <a:ext uri="{FF2B5EF4-FFF2-40B4-BE49-F238E27FC236}">
                    <a16:creationId xmlns:a16="http://schemas.microsoft.com/office/drawing/2014/main" id="{FBB40A6D-376B-1F4E-9ADF-B01D003C6508}"/>
                  </a:ext>
                </a:extLst>
              </p:cNvPr>
              <p:cNvSpPr>
                <a:spLocks noChangeArrowheads="1"/>
              </p:cNvSpPr>
              <p:nvPr/>
            </p:nvSpPr>
            <p:spPr bwMode="auto">
              <a:xfrm>
                <a:off x="1470259" y="4199044"/>
                <a:ext cx="606209" cy="210500"/>
              </a:xfrm>
              <a:custGeom>
                <a:avLst/>
                <a:gdLst>
                  <a:gd name="T0" fmla="*/ 2936 w 3593"/>
                  <a:gd name="T1" fmla="*/ 0 h 1250"/>
                  <a:gd name="T2" fmla="*/ 2936 w 3593"/>
                  <a:gd name="T3" fmla="*/ 0 h 1250"/>
                  <a:gd name="T4" fmla="*/ 686 w 3593"/>
                  <a:gd name="T5" fmla="*/ 968 h 1250"/>
                  <a:gd name="T6" fmla="*/ 686 w 3593"/>
                  <a:gd name="T7" fmla="*/ 968 h 1250"/>
                  <a:gd name="T8" fmla="*/ 655 w 3593"/>
                  <a:gd name="T9" fmla="*/ 750 h 1250"/>
                  <a:gd name="T10" fmla="*/ 592 w 3593"/>
                  <a:gd name="T11" fmla="*/ 656 h 1250"/>
                  <a:gd name="T12" fmla="*/ 561 w 3593"/>
                  <a:gd name="T13" fmla="*/ 812 h 1250"/>
                  <a:gd name="T14" fmla="*/ 499 w 3593"/>
                  <a:gd name="T15" fmla="*/ 812 h 1250"/>
                  <a:gd name="T16" fmla="*/ 436 w 3593"/>
                  <a:gd name="T17" fmla="*/ 781 h 1250"/>
                  <a:gd name="T18" fmla="*/ 31 w 3593"/>
                  <a:gd name="T19" fmla="*/ 781 h 1250"/>
                  <a:gd name="T20" fmla="*/ 62 w 3593"/>
                  <a:gd name="T21" fmla="*/ 906 h 1250"/>
                  <a:gd name="T22" fmla="*/ 125 w 3593"/>
                  <a:gd name="T23" fmla="*/ 1217 h 1250"/>
                  <a:gd name="T24" fmla="*/ 374 w 3593"/>
                  <a:gd name="T25" fmla="*/ 1249 h 1250"/>
                  <a:gd name="T26" fmla="*/ 436 w 3593"/>
                  <a:gd name="T27" fmla="*/ 1249 h 1250"/>
                  <a:gd name="T28" fmla="*/ 436 w 3593"/>
                  <a:gd name="T29" fmla="*/ 1249 h 1250"/>
                  <a:gd name="T30" fmla="*/ 467 w 3593"/>
                  <a:gd name="T31" fmla="*/ 1249 h 1250"/>
                  <a:gd name="T32" fmla="*/ 467 w 3593"/>
                  <a:gd name="T33" fmla="*/ 1249 h 1250"/>
                  <a:gd name="T34" fmla="*/ 467 w 3593"/>
                  <a:gd name="T35" fmla="*/ 1249 h 1250"/>
                  <a:gd name="T36" fmla="*/ 686 w 3593"/>
                  <a:gd name="T37" fmla="*/ 1062 h 1250"/>
                  <a:gd name="T38" fmla="*/ 3592 w 3593"/>
                  <a:gd name="T39" fmla="*/ 593 h 1250"/>
                  <a:gd name="T40" fmla="*/ 2936 w 3593"/>
                  <a:gd name="T41"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93" h="1250">
                    <a:moveTo>
                      <a:pt x="2936" y="0"/>
                    </a:moveTo>
                    <a:lnTo>
                      <a:pt x="2936" y="0"/>
                    </a:lnTo>
                    <a:cubicBezTo>
                      <a:pt x="2217" y="0"/>
                      <a:pt x="2249" y="875"/>
                      <a:pt x="686" y="968"/>
                    </a:cubicBezTo>
                    <a:lnTo>
                      <a:pt x="686" y="968"/>
                    </a:lnTo>
                    <a:cubicBezTo>
                      <a:pt x="655" y="750"/>
                      <a:pt x="655" y="750"/>
                      <a:pt x="655" y="750"/>
                    </a:cubicBezTo>
                    <a:cubicBezTo>
                      <a:pt x="592" y="656"/>
                      <a:pt x="592" y="656"/>
                      <a:pt x="592" y="656"/>
                    </a:cubicBezTo>
                    <a:cubicBezTo>
                      <a:pt x="561" y="812"/>
                      <a:pt x="561" y="812"/>
                      <a:pt x="561" y="812"/>
                    </a:cubicBezTo>
                    <a:cubicBezTo>
                      <a:pt x="561" y="812"/>
                      <a:pt x="530" y="812"/>
                      <a:pt x="499" y="812"/>
                    </a:cubicBezTo>
                    <a:cubicBezTo>
                      <a:pt x="467" y="781"/>
                      <a:pt x="436" y="781"/>
                      <a:pt x="436" y="781"/>
                    </a:cubicBezTo>
                    <a:cubicBezTo>
                      <a:pt x="436" y="781"/>
                      <a:pt x="93" y="750"/>
                      <a:pt x="31" y="781"/>
                    </a:cubicBezTo>
                    <a:cubicBezTo>
                      <a:pt x="0" y="812"/>
                      <a:pt x="62" y="906"/>
                      <a:pt x="62" y="906"/>
                    </a:cubicBezTo>
                    <a:cubicBezTo>
                      <a:pt x="125" y="1217"/>
                      <a:pt x="125" y="1217"/>
                      <a:pt x="125" y="1217"/>
                    </a:cubicBezTo>
                    <a:cubicBezTo>
                      <a:pt x="374" y="1249"/>
                      <a:pt x="374" y="1249"/>
                      <a:pt x="374" y="1249"/>
                    </a:cubicBezTo>
                    <a:cubicBezTo>
                      <a:pt x="436" y="1249"/>
                      <a:pt x="436" y="1249"/>
                      <a:pt x="436" y="1249"/>
                    </a:cubicBezTo>
                    <a:lnTo>
                      <a:pt x="436" y="1249"/>
                    </a:lnTo>
                    <a:cubicBezTo>
                      <a:pt x="467" y="1249"/>
                      <a:pt x="467" y="1249"/>
                      <a:pt x="467" y="1249"/>
                    </a:cubicBezTo>
                    <a:lnTo>
                      <a:pt x="467" y="1249"/>
                    </a:lnTo>
                    <a:lnTo>
                      <a:pt x="467" y="1249"/>
                    </a:lnTo>
                    <a:cubicBezTo>
                      <a:pt x="686" y="1062"/>
                      <a:pt x="686" y="1062"/>
                      <a:pt x="686" y="1062"/>
                    </a:cubicBezTo>
                    <a:cubicBezTo>
                      <a:pt x="686" y="1062"/>
                      <a:pt x="3217" y="1249"/>
                      <a:pt x="3592" y="593"/>
                    </a:cubicBezTo>
                    <a:cubicBezTo>
                      <a:pt x="3592" y="593"/>
                      <a:pt x="3499" y="0"/>
                      <a:pt x="2936" y="0"/>
                    </a:cubicBezTo>
                  </a:path>
                </a:pathLst>
              </a:custGeom>
              <a:solidFill>
                <a:srgbClr val="FCC79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7" name="Freeform 36">
                <a:extLst>
                  <a:ext uri="{FF2B5EF4-FFF2-40B4-BE49-F238E27FC236}">
                    <a16:creationId xmlns:a16="http://schemas.microsoft.com/office/drawing/2014/main" id="{3155B84B-C0E9-B845-BE27-840341DE1087}"/>
                  </a:ext>
                </a:extLst>
              </p:cNvPr>
              <p:cNvSpPr>
                <a:spLocks noChangeArrowheads="1"/>
              </p:cNvSpPr>
              <p:nvPr/>
            </p:nvSpPr>
            <p:spPr bwMode="auto">
              <a:xfrm>
                <a:off x="1465053" y="4235491"/>
                <a:ext cx="121242" cy="37191"/>
              </a:xfrm>
              <a:custGeom>
                <a:avLst/>
                <a:gdLst>
                  <a:gd name="T0" fmla="*/ 0 w 719"/>
                  <a:gd name="T1" fmla="*/ 219 h 220"/>
                  <a:gd name="T2" fmla="*/ 718 w 719"/>
                  <a:gd name="T3" fmla="*/ 219 h 220"/>
                  <a:gd name="T4" fmla="*/ 656 w 719"/>
                  <a:gd name="T5" fmla="*/ 0 h 220"/>
                  <a:gd name="T6" fmla="*/ 32 w 719"/>
                  <a:gd name="T7" fmla="*/ 94 h 220"/>
                  <a:gd name="T8" fmla="*/ 0 w 719"/>
                  <a:gd name="T9" fmla="*/ 219 h 220"/>
                </a:gdLst>
                <a:ahLst/>
                <a:cxnLst>
                  <a:cxn ang="0">
                    <a:pos x="T0" y="T1"/>
                  </a:cxn>
                  <a:cxn ang="0">
                    <a:pos x="T2" y="T3"/>
                  </a:cxn>
                  <a:cxn ang="0">
                    <a:pos x="T4" y="T5"/>
                  </a:cxn>
                  <a:cxn ang="0">
                    <a:pos x="T6" y="T7"/>
                  </a:cxn>
                  <a:cxn ang="0">
                    <a:pos x="T8" y="T9"/>
                  </a:cxn>
                </a:cxnLst>
                <a:rect l="0" t="0" r="r" b="b"/>
                <a:pathLst>
                  <a:path w="719" h="220">
                    <a:moveTo>
                      <a:pt x="0" y="219"/>
                    </a:moveTo>
                    <a:lnTo>
                      <a:pt x="718" y="219"/>
                    </a:lnTo>
                    <a:lnTo>
                      <a:pt x="656" y="0"/>
                    </a:lnTo>
                    <a:lnTo>
                      <a:pt x="32" y="94"/>
                    </a:lnTo>
                    <a:lnTo>
                      <a:pt x="0" y="219"/>
                    </a:lnTo>
                  </a:path>
                </a:pathLst>
              </a:custGeom>
              <a:solidFill>
                <a:srgbClr val="D49B7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8" name="Freeform 37">
                <a:extLst>
                  <a:ext uri="{FF2B5EF4-FFF2-40B4-BE49-F238E27FC236}">
                    <a16:creationId xmlns:a16="http://schemas.microsoft.com/office/drawing/2014/main" id="{18218AE0-B290-C442-815B-4DDAF14369F1}"/>
                  </a:ext>
                </a:extLst>
              </p:cNvPr>
              <p:cNvSpPr>
                <a:spLocks noChangeArrowheads="1"/>
              </p:cNvSpPr>
              <p:nvPr/>
            </p:nvSpPr>
            <p:spPr bwMode="auto">
              <a:xfrm>
                <a:off x="1296207" y="3234315"/>
                <a:ext cx="168846" cy="90002"/>
              </a:xfrm>
              <a:custGeom>
                <a:avLst/>
                <a:gdLst>
                  <a:gd name="T0" fmla="*/ 1000 w 1001"/>
                  <a:gd name="T1" fmla="*/ 406 h 532"/>
                  <a:gd name="T2" fmla="*/ 1000 w 1001"/>
                  <a:gd name="T3" fmla="*/ 406 h 532"/>
                  <a:gd name="T4" fmla="*/ 657 w 1001"/>
                  <a:gd name="T5" fmla="*/ 62 h 532"/>
                  <a:gd name="T6" fmla="*/ 0 w 1001"/>
                  <a:gd name="T7" fmla="*/ 125 h 532"/>
                  <a:gd name="T8" fmla="*/ 375 w 1001"/>
                  <a:gd name="T9" fmla="*/ 156 h 532"/>
                  <a:gd name="T10" fmla="*/ 282 w 1001"/>
                  <a:gd name="T11" fmla="*/ 344 h 532"/>
                  <a:gd name="T12" fmla="*/ 313 w 1001"/>
                  <a:gd name="T13" fmla="*/ 437 h 532"/>
                  <a:gd name="T14" fmla="*/ 782 w 1001"/>
                  <a:gd name="T15" fmla="*/ 531 h 532"/>
                  <a:gd name="T16" fmla="*/ 844 w 1001"/>
                  <a:gd name="T17" fmla="*/ 344 h 532"/>
                  <a:gd name="T18" fmla="*/ 813 w 1001"/>
                  <a:gd name="T19" fmla="*/ 281 h 532"/>
                  <a:gd name="T20" fmla="*/ 1000 w 1001"/>
                  <a:gd name="T21" fmla="*/ 406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1" h="532">
                    <a:moveTo>
                      <a:pt x="1000" y="406"/>
                    </a:moveTo>
                    <a:lnTo>
                      <a:pt x="1000" y="406"/>
                    </a:lnTo>
                    <a:cubicBezTo>
                      <a:pt x="1000" y="406"/>
                      <a:pt x="907" y="156"/>
                      <a:pt x="657" y="62"/>
                    </a:cubicBezTo>
                    <a:cubicBezTo>
                      <a:pt x="375" y="0"/>
                      <a:pt x="0" y="125"/>
                      <a:pt x="0" y="125"/>
                    </a:cubicBezTo>
                    <a:cubicBezTo>
                      <a:pt x="0" y="125"/>
                      <a:pt x="188" y="125"/>
                      <a:pt x="375" y="156"/>
                    </a:cubicBezTo>
                    <a:cubicBezTo>
                      <a:pt x="313" y="219"/>
                      <a:pt x="282" y="281"/>
                      <a:pt x="282" y="344"/>
                    </a:cubicBezTo>
                    <a:cubicBezTo>
                      <a:pt x="282" y="375"/>
                      <a:pt x="313" y="406"/>
                      <a:pt x="313" y="437"/>
                    </a:cubicBezTo>
                    <a:cubicBezTo>
                      <a:pt x="438" y="437"/>
                      <a:pt x="625" y="469"/>
                      <a:pt x="782" y="531"/>
                    </a:cubicBezTo>
                    <a:cubicBezTo>
                      <a:pt x="813" y="469"/>
                      <a:pt x="844" y="406"/>
                      <a:pt x="844" y="344"/>
                    </a:cubicBezTo>
                    <a:cubicBezTo>
                      <a:pt x="844" y="312"/>
                      <a:pt x="844" y="312"/>
                      <a:pt x="813" y="281"/>
                    </a:cubicBezTo>
                    <a:cubicBezTo>
                      <a:pt x="938" y="344"/>
                      <a:pt x="1000" y="406"/>
                      <a:pt x="1000" y="406"/>
                    </a:cubicBez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9" name="Freeform 38">
                <a:extLst>
                  <a:ext uri="{FF2B5EF4-FFF2-40B4-BE49-F238E27FC236}">
                    <a16:creationId xmlns:a16="http://schemas.microsoft.com/office/drawing/2014/main" id="{61FE3F4C-DB55-E244-ACF1-249B29D17C98}"/>
                  </a:ext>
                </a:extLst>
              </p:cNvPr>
              <p:cNvSpPr>
                <a:spLocks noChangeArrowheads="1"/>
              </p:cNvSpPr>
              <p:nvPr/>
            </p:nvSpPr>
            <p:spPr bwMode="auto">
              <a:xfrm>
                <a:off x="1586295" y="3239522"/>
                <a:ext cx="168846" cy="90001"/>
              </a:xfrm>
              <a:custGeom>
                <a:avLst/>
                <a:gdLst>
                  <a:gd name="T0" fmla="*/ 1000 w 1001"/>
                  <a:gd name="T1" fmla="*/ 156 h 532"/>
                  <a:gd name="T2" fmla="*/ 1000 w 1001"/>
                  <a:gd name="T3" fmla="*/ 156 h 532"/>
                  <a:gd name="T4" fmla="*/ 344 w 1001"/>
                  <a:gd name="T5" fmla="*/ 63 h 532"/>
                  <a:gd name="T6" fmla="*/ 31 w 1001"/>
                  <a:gd name="T7" fmla="*/ 344 h 532"/>
                  <a:gd name="T8" fmla="*/ 0 w 1001"/>
                  <a:gd name="T9" fmla="*/ 406 h 532"/>
                  <a:gd name="T10" fmla="*/ 125 w 1001"/>
                  <a:gd name="T11" fmla="*/ 313 h 532"/>
                  <a:gd name="T12" fmla="*/ 125 w 1001"/>
                  <a:gd name="T13" fmla="*/ 313 h 532"/>
                  <a:gd name="T14" fmla="*/ 125 w 1001"/>
                  <a:gd name="T15" fmla="*/ 375 h 532"/>
                  <a:gd name="T16" fmla="*/ 188 w 1001"/>
                  <a:gd name="T17" fmla="*/ 531 h 532"/>
                  <a:gd name="T18" fmla="*/ 656 w 1001"/>
                  <a:gd name="T19" fmla="*/ 438 h 532"/>
                  <a:gd name="T20" fmla="*/ 656 w 1001"/>
                  <a:gd name="T21" fmla="*/ 375 h 532"/>
                  <a:gd name="T22" fmla="*/ 594 w 1001"/>
                  <a:gd name="T23" fmla="*/ 156 h 532"/>
                  <a:gd name="T24" fmla="*/ 1000 w 1001"/>
                  <a:gd name="T25" fmla="*/ 156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1" h="532">
                    <a:moveTo>
                      <a:pt x="1000" y="156"/>
                    </a:moveTo>
                    <a:lnTo>
                      <a:pt x="1000" y="156"/>
                    </a:lnTo>
                    <a:cubicBezTo>
                      <a:pt x="1000" y="156"/>
                      <a:pt x="625" y="0"/>
                      <a:pt x="344" y="63"/>
                    </a:cubicBezTo>
                    <a:cubicBezTo>
                      <a:pt x="188" y="125"/>
                      <a:pt x="94" y="250"/>
                      <a:pt x="31" y="344"/>
                    </a:cubicBezTo>
                    <a:cubicBezTo>
                      <a:pt x="0" y="375"/>
                      <a:pt x="0" y="406"/>
                      <a:pt x="0" y="406"/>
                    </a:cubicBezTo>
                    <a:cubicBezTo>
                      <a:pt x="0" y="406"/>
                      <a:pt x="31" y="375"/>
                      <a:pt x="125" y="313"/>
                    </a:cubicBezTo>
                    <a:lnTo>
                      <a:pt x="125" y="313"/>
                    </a:lnTo>
                    <a:cubicBezTo>
                      <a:pt x="125" y="313"/>
                      <a:pt x="125" y="344"/>
                      <a:pt x="125" y="375"/>
                    </a:cubicBezTo>
                    <a:cubicBezTo>
                      <a:pt x="125" y="438"/>
                      <a:pt x="156" y="469"/>
                      <a:pt x="188" y="531"/>
                    </a:cubicBezTo>
                    <a:cubicBezTo>
                      <a:pt x="313" y="500"/>
                      <a:pt x="500" y="469"/>
                      <a:pt x="656" y="438"/>
                    </a:cubicBezTo>
                    <a:cubicBezTo>
                      <a:pt x="656" y="438"/>
                      <a:pt x="656" y="406"/>
                      <a:pt x="656" y="375"/>
                    </a:cubicBezTo>
                    <a:cubicBezTo>
                      <a:pt x="656" y="281"/>
                      <a:pt x="625" y="219"/>
                      <a:pt x="594" y="156"/>
                    </a:cubicBezTo>
                    <a:cubicBezTo>
                      <a:pt x="781" y="125"/>
                      <a:pt x="1000" y="156"/>
                      <a:pt x="1000" y="156"/>
                    </a:cubicBez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0" name="Freeform 39">
                <a:extLst>
                  <a:ext uri="{FF2B5EF4-FFF2-40B4-BE49-F238E27FC236}">
                    <a16:creationId xmlns:a16="http://schemas.microsoft.com/office/drawing/2014/main" id="{B658ADB0-55FF-7043-8A15-138F8AA13DF7}"/>
                  </a:ext>
                </a:extLst>
              </p:cNvPr>
              <p:cNvSpPr>
                <a:spLocks noChangeArrowheads="1"/>
              </p:cNvSpPr>
              <p:nvPr/>
            </p:nvSpPr>
            <p:spPr bwMode="auto">
              <a:xfrm>
                <a:off x="959258" y="4230285"/>
                <a:ext cx="632243" cy="215707"/>
              </a:xfrm>
              <a:custGeom>
                <a:avLst/>
                <a:gdLst>
                  <a:gd name="T0" fmla="*/ 3749 w 3750"/>
                  <a:gd name="T1" fmla="*/ 813 h 1281"/>
                  <a:gd name="T2" fmla="*/ 3749 w 3750"/>
                  <a:gd name="T3" fmla="*/ 813 h 1281"/>
                  <a:gd name="T4" fmla="*/ 3313 w 3750"/>
                  <a:gd name="T5" fmla="*/ 719 h 1281"/>
                  <a:gd name="T6" fmla="*/ 3718 w 3750"/>
                  <a:gd name="T7" fmla="*/ 688 h 1281"/>
                  <a:gd name="T8" fmla="*/ 3188 w 3750"/>
                  <a:gd name="T9" fmla="*/ 594 h 1281"/>
                  <a:gd name="T10" fmla="*/ 3094 w 3750"/>
                  <a:gd name="T11" fmla="*/ 719 h 1281"/>
                  <a:gd name="T12" fmla="*/ 3063 w 3750"/>
                  <a:gd name="T13" fmla="*/ 688 h 1281"/>
                  <a:gd name="T14" fmla="*/ 3063 w 3750"/>
                  <a:gd name="T15" fmla="*/ 500 h 1281"/>
                  <a:gd name="T16" fmla="*/ 3000 w 3750"/>
                  <a:gd name="T17" fmla="*/ 625 h 1281"/>
                  <a:gd name="T18" fmla="*/ 2938 w 3750"/>
                  <a:gd name="T19" fmla="*/ 906 h 1281"/>
                  <a:gd name="T20" fmla="*/ 2907 w 3750"/>
                  <a:gd name="T21" fmla="*/ 906 h 1281"/>
                  <a:gd name="T22" fmla="*/ 625 w 3750"/>
                  <a:gd name="T23" fmla="*/ 31 h 1281"/>
                  <a:gd name="T24" fmla="*/ 0 w 3750"/>
                  <a:gd name="T25" fmla="*/ 656 h 1281"/>
                  <a:gd name="T26" fmla="*/ 2938 w 3750"/>
                  <a:gd name="T27" fmla="*/ 1000 h 1281"/>
                  <a:gd name="T28" fmla="*/ 3157 w 3750"/>
                  <a:gd name="T29" fmla="*/ 1124 h 1281"/>
                  <a:gd name="T30" fmla="*/ 3250 w 3750"/>
                  <a:gd name="T31" fmla="*/ 1124 h 1281"/>
                  <a:gd name="T32" fmla="*/ 3624 w 3750"/>
                  <a:gd name="T33" fmla="*/ 1062 h 1281"/>
                  <a:gd name="T34" fmla="*/ 3282 w 3750"/>
                  <a:gd name="T35" fmla="*/ 969 h 1281"/>
                  <a:gd name="T36" fmla="*/ 3718 w 3750"/>
                  <a:gd name="T37" fmla="*/ 938 h 1281"/>
                  <a:gd name="T38" fmla="*/ 3282 w 3750"/>
                  <a:gd name="T39" fmla="*/ 844 h 1281"/>
                  <a:gd name="T40" fmla="*/ 3749 w 3750"/>
                  <a:gd name="T41" fmla="*/ 813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0" h="1281">
                    <a:moveTo>
                      <a:pt x="3749" y="813"/>
                    </a:moveTo>
                    <a:lnTo>
                      <a:pt x="3749" y="813"/>
                    </a:lnTo>
                    <a:cubicBezTo>
                      <a:pt x="3749" y="750"/>
                      <a:pt x="3343" y="719"/>
                      <a:pt x="3313" y="719"/>
                    </a:cubicBezTo>
                    <a:cubicBezTo>
                      <a:pt x="3343" y="719"/>
                      <a:pt x="3718" y="750"/>
                      <a:pt x="3718" y="688"/>
                    </a:cubicBezTo>
                    <a:cubicBezTo>
                      <a:pt x="3687" y="625"/>
                      <a:pt x="3188" y="594"/>
                      <a:pt x="3188" y="594"/>
                    </a:cubicBezTo>
                    <a:cubicBezTo>
                      <a:pt x="3188" y="594"/>
                      <a:pt x="3157" y="656"/>
                      <a:pt x="3094" y="719"/>
                    </a:cubicBezTo>
                    <a:cubicBezTo>
                      <a:pt x="3094" y="688"/>
                      <a:pt x="3063" y="688"/>
                      <a:pt x="3063" y="688"/>
                    </a:cubicBezTo>
                    <a:cubicBezTo>
                      <a:pt x="3063" y="500"/>
                      <a:pt x="3063" y="500"/>
                      <a:pt x="3063" y="500"/>
                    </a:cubicBezTo>
                    <a:cubicBezTo>
                      <a:pt x="3000" y="625"/>
                      <a:pt x="3000" y="625"/>
                      <a:pt x="3000" y="625"/>
                    </a:cubicBezTo>
                    <a:cubicBezTo>
                      <a:pt x="2938" y="906"/>
                      <a:pt x="2938" y="906"/>
                      <a:pt x="2938" y="906"/>
                    </a:cubicBezTo>
                    <a:cubicBezTo>
                      <a:pt x="2907" y="906"/>
                      <a:pt x="2907" y="906"/>
                      <a:pt x="2907" y="906"/>
                    </a:cubicBezTo>
                    <a:cubicBezTo>
                      <a:pt x="1344" y="875"/>
                      <a:pt x="1344" y="0"/>
                      <a:pt x="625" y="31"/>
                    </a:cubicBezTo>
                    <a:cubicBezTo>
                      <a:pt x="94" y="63"/>
                      <a:pt x="0" y="656"/>
                      <a:pt x="0" y="656"/>
                    </a:cubicBezTo>
                    <a:cubicBezTo>
                      <a:pt x="407" y="1280"/>
                      <a:pt x="2938" y="1000"/>
                      <a:pt x="2938" y="1000"/>
                    </a:cubicBezTo>
                    <a:cubicBezTo>
                      <a:pt x="3157" y="1124"/>
                      <a:pt x="3157" y="1124"/>
                      <a:pt x="3157" y="1124"/>
                    </a:cubicBezTo>
                    <a:cubicBezTo>
                      <a:pt x="3250" y="1124"/>
                      <a:pt x="3250" y="1124"/>
                      <a:pt x="3250" y="1124"/>
                    </a:cubicBezTo>
                    <a:cubicBezTo>
                      <a:pt x="3250" y="1124"/>
                      <a:pt x="3624" y="1124"/>
                      <a:pt x="3624" y="1062"/>
                    </a:cubicBezTo>
                    <a:cubicBezTo>
                      <a:pt x="3624" y="1000"/>
                      <a:pt x="3282" y="969"/>
                      <a:pt x="3282" y="969"/>
                    </a:cubicBezTo>
                    <a:cubicBezTo>
                      <a:pt x="3282" y="969"/>
                      <a:pt x="3718" y="1000"/>
                      <a:pt x="3718" y="938"/>
                    </a:cubicBezTo>
                    <a:cubicBezTo>
                      <a:pt x="3718" y="875"/>
                      <a:pt x="3282" y="844"/>
                      <a:pt x="3282" y="844"/>
                    </a:cubicBezTo>
                    <a:cubicBezTo>
                      <a:pt x="3282" y="844"/>
                      <a:pt x="3749" y="844"/>
                      <a:pt x="3749" y="813"/>
                    </a:cubicBezTo>
                  </a:path>
                </a:pathLst>
              </a:custGeom>
              <a:solidFill>
                <a:srgbClr val="FCC79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1" name="Freeform 40">
                <a:extLst>
                  <a:ext uri="{FF2B5EF4-FFF2-40B4-BE49-F238E27FC236}">
                    <a16:creationId xmlns:a16="http://schemas.microsoft.com/office/drawing/2014/main" id="{7C3BCB39-9AB6-5B49-B730-4F3600050005}"/>
                  </a:ext>
                </a:extLst>
              </p:cNvPr>
              <p:cNvSpPr>
                <a:spLocks noChangeArrowheads="1"/>
              </p:cNvSpPr>
              <p:nvPr/>
            </p:nvSpPr>
            <p:spPr bwMode="auto">
              <a:xfrm>
                <a:off x="1285793" y="4477975"/>
                <a:ext cx="452983" cy="795883"/>
              </a:xfrm>
              <a:custGeom>
                <a:avLst/>
                <a:gdLst>
                  <a:gd name="T0" fmla="*/ 2499 w 2687"/>
                  <a:gd name="T1" fmla="*/ 4719 h 4720"/>
                  <a:gd name="T2" fmla="*/ 2499 w 2687"/>
                  <a:gd name="T3" fmla="*/ 4719 h 4720"/>
                  <a:gd name="T4" fmla="*/ 2686 w 2687"/>
                  <a:gd name="T5" fmla="*/ 4594 h 4720"/>
                  <a:gd name="T6" fmla="*/ 2593 w 2687"/>
                  <a:gd name="T7" fmla="*/ 4469 h 4720"/>
                  <a:gd name="T8" fmla="*/ 2624 w 2687"/>
                  <a:gd name="T9" fmla="*/ 4500 h 4720"/>
                  <a:gd name="T10" fmla="*/ 2374 w 2687"/>
                  <a:gd name="T11" fmla="*/ 4187 h 4720"/>
                  <a:gd name="T12" fmla="*/ 1999 w 2687"/>
                  <a:gd name="T13" fmla="*/ 3312 h 4720"/>
                  <a:gd name="T14" fmla="*/ 1405 w 2687"/>
                  <a:gd name="T15" fmla="*/ 1281 h 4720"/>
                  <a:gd name="T16" fmla="*/ 62 w 2687"/>
                  <a:gd name="T17" fmla="*/ 0 h 4720"/>
                  <a:gd name="T18" fmla="*/ 875 w 2687"/>
                  <a:gd name="T19" fmla="*/ 3094 h 4720"/>
                  <a:gd name="T20" fmla="*/ 2499 w 2687"/>
                  <a:gd name="T21" fmla="*/ 4719 h 4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7" h="4720">
                    <a:moveTo>
                      <a:pt x="2499" y="4719"/>
                    </a:moveTo>
                    <a:lnTo>
                      <a:pt x="2499" y="4719"/>
                    </a:lnTo>
                    <a:cubicBezTo>
                      <a:pt x="2686" y="4594"/>
                      <a:pt x="2686" y="4594"/>
                      <a:pt x="2686" y="4594"/>
                    </a:cubicBezTo>
                    <a:cubicBezTo>
                      <a:pt x="2655" y="4531"/>
                      <a:pt x="2624" y="4500"/>
                      <a:pt x="2593" y="4469"/>
                    </a:cubicBezTo>
                    <a:cubicBezTo>
                      <a:pt x="2624" y="4500"/>
                      <a:pt x="2624" y="4500"/>
                      <a:pt x="2624" y="4500"/>
                    </a:cubicBezTo>
                    <a:cubicBezTo>
                      <a:pt x="2530" y="4406"/>
                      <a:pt x="2436" y="4281"/>
                      <a:pt x="2374" y="4187"/>
                    </a:cubicBezTo>
                    <a:cubicBezTo>
                      <a:pt x="2218" y="3906"/>
                      <a:pt x="2093" y="3594"/>
                      <a:pt x="1999" y="3312"/>
                    </a:cubicBezTo>
                    <a:cubicBezTo>
                      <a:pt x="1811" y="2625"/>
                      <a:pt x="1655" y="1937"/>
                      <a:pt x="1405" y="1281"/>
                    </a:cubicBezTo>
                    <a:cubicBezTo>
                      <a:pt x="1156" y="625"/>
                      <a:pt x="750" y="219"/>
                      <a:pt x="62" y="0"/>
                    </a:cubicBezTo>
                    <a:cubicBezTo>
                      <a:pt x="0" y="1187"/>
                      <a:pt x="219" y="2125"/>
                      <a:pt x="875" y="3094"/>
                    </a:cubicBezTo>
                    <a:cubicBezTo>
                      <a:pt x="1125" y="3469"/>
                      <a:pt x="2249" y="4594"/>
                      <a:pt x="2499" y="4719"/>
                    </a:cubicBezTo>
                  </a:path>
                </a:pathLst>
              </a:custGeom>
              <a:solidFill>
                <a:schemeClr val="accent4">
                  <a:lumMod val="75000"/>
                </a:schemeClr>
              </a:solidFill>
              <a:ln>
                <a:noFill/>
              </a:ln>
              <a:effectLst/>
              <a:extLst/>
            </p:spPr>
            <p:txBody>
              <a:bodyPr wrap="none" anchor="ctr"/>
              <a:lstStyle/>
              <a:p>
                <a:endParaRPr lang="en-US" dirty="0"/>
              </a:p>
            </p:txBody>
          </p:sp>
        </p:grpSp>
      </p:grpSp>
    </p:spTree>
    <p:extLst>
      <p:ext uri="{BB962C8B-B14F-4D97-AF65-F5344CB8AC3E}">
        <p14:creationId xmlns:p14="http://schemas.microsoft.com/office/powerpoint/2010/main" val="212081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pPr/>
              <a:t>5</a:t>
            </a:fld>
            <a:endParaRPr lang="en-US" dirty="0"/>
          </a:p>
        </p:txBody>
      </p:sp>
      <p:sp>
        <p:nvSpPr>
          <p:cNvPr id="66" name="Text Placeholder 65"/>
          <p:cNvSpPr>
            <a:spLocks noGrp="1"/>
          </p:cNvSpPr>
          <p:nvPr>
            <p:ph type="body" sz="quarter" idx="13"/>
          </p:nvPr>
        </p:nvSpPr>
        <p:spPr/>
        <p:txBody>
          <a:bodyPr/>
          <a:lstStyle/>
          <a:p>
            <a:endParaRPr lang="en-US" dirty="0"/>
          </a:p>
        </p:txBody>
      </p:sp>
      <p:sp>
        <p:nvSpPr>
          <p:cNvPr id="4" name="Title 3"/>
          <p:cNvSpPr>
            <a:spLocks noGrp="1"/>
          </p:cNvSpPr>
          <p:nvPr>
            <p:ph type="title"/>
          </p:nvPr>
        </p:nvSpPr>
        <p:spPr/>
        <p:txBody>
          <a:bodyPr/>
          <a:lstStyle/>
          <a:p>
            <a:r>
              <a:rPr lang="en-US" dirty="0"/>
              <a:t>Consumer: Employee Persona - Kirk</a:t>
            </a:r>
          </a:p>
        </p:txBody>
      </p:sp>
      <p:sp>
        <p:nvSpPr>
          <p:cNvPr id="67" name="TextBox 66"/>
          <p:cNvSpPr txBox="1"/>
          <p:nvPr/>
        </p:nvSpPr>
        <p:spPr>
          <a:xfrm>
            <a:off x="514350" y="2105024"/>
            <a:ext cx="3886200" cy="3981451"/>
          </a:xfrm>
          <a:prstGeom prst="rect">
            <a:avLst/>
          </a:prstGeom>
          <a:noFill/>
        </p:spPr>
        <p:txBody>
          <a:bodyPr wrap="square" lIns="0" tIns="0" rIns="0" bIns="0" rtlCol="0">
            <a:noAutofit/>
          </a:bodyPr>
          <a:lstStyle/>
          <a:p>
            <a:pPr>
              <a:lnSpc>
                <a:spcPct val="90000"/>
              </a:lnSpc>
            </a:pPr>
            <a:r>
              <a:rPr lang="en-US" dirty="0"/>
              <a:t>Kirk:</a:t>
            </a:r>
          </a:p>
          <a:p>
            <a:pPr marL="342900" indent="-342900">
              <a:lnSpc>
                <a:spcPct val="90000"/>
              </a:lnSpc>
              <a:buFont typeface="Arial" pitchFamily="34" charset="0"/>
              <a:buChar char="•"/>
            </a:pPr>
            <a:r>
              <a:rPr lang="en-US" dirty="0"/>
              <a:t>Checks into employee HR site and engages with site content for the Travel, Expenses, Leave and Timesheets</a:t>
            </a:r>
          </a:p>
          <a:p>
            <a:pPr marL="342900" indent="-342900">
              <a:lnSpc>
                <a:spcPct val="90000"/>
              </a:lnSpc>
              <a:buFont typeface="Arial" pitchFamily="34" charset="0"/>
              <a:buChar char="•"/>
            </a:pPr>
            <a:endParaRPr lang="en-US" dirty="0"/>
          </a:p>
        </p:txBody>
      </p:sp>
      <p:sp>
        <p:nvSpPr>
          <p:cNvPr id="68" name="TextBox 67"/>
          <p:cNvSpPr txBox="1"/>
          <p:nvPr/>
        </p:nvSpPr>
        <p:spPr>
          <a:xfrm>
            <a:off x="7458075" y="2047874"/>
            <a:ext cx="3886200" cy="3981451"/>
          </a:xfrm>
          <a:prstGeom prst="rect">
            <a:avLst/>
          </a:prstGeom>
          <a:noFill/>
        </p:spPr>
        <p:txBody>
          <a:bodyPr wrap="square" lIns="0" tIns="0" rIns="0" bIns="0" rtlCol="0">
            <a:noAutofit/>
          </a:bodyPr>
          <a:lstStyle/>
          <a:p>
            <a:pPr>
              <a:lnSpc>
                <a:spcPct val="90000"/>
              </a:lnSpc>
            </a:pPr>
            <a:r>
              <a:rPr lang="en-US" dirty="0"/>
              <a:t>Visual Builder Cloud:</a:t>
            </a:r>
          </a:p>
          <a:p>
            <a:pPr marL="342900" indent="-342900">
              <a:lnSpc>
                <a:spcPct val="90000"/>
              </a:lnSpc>
              <a:buFont typeface="Arial" pitchFamily="34" charset="0"/>
              <a:buChar char="•"/>
            </a:pPr>
            <a:r>
              <a:rPr lang="en-US" dirty="0"/>
              <a:t>Engages employees directly with interactive apps and content</a:t>
            </a:r>
          </a:p>
          <a:p>
            <a:pPr marL="342900" indent="-342900">
              <a:lnSpc>
                <a:spcPct val="90000"/>
              </a:lnSpc>
              <a:buFont typeface="Arial" pitchFamily="34" charset="0"/>
              <a:buChar char="•"/>
            </a:pPr>
            <a:r>
              <a:rPr lang="en-US" dirty="0"/>
              <a:t>Responds to employee actions and provides personalized experience</a:t>
            </a:r>
          </a:p>
          <a:p>
            <a:pPr marL="342900" indent="-342900">
              <a:lnSpc>
                <a:spcPct val="90000"/>
              </a:lnSpc>
              <a:buFont typeface="Arial" pitchFamily="34" charset="0"/>
              <a:buChar char="•"/>
            </a:pPr>
            <a:endParaRPr lang="en-US" dirty="0"/>
          </a:p>
        </p:txBody>
      </p:sp>
      <p:grpSp>
        <p:nvGrpSpPr>
          <p:cNvPr id="69" name="Group 68"/>
          <p:cNvGrpSpPr>
            <a:grpSpLocks noChangeAspect="1"/>
          </p:cNvGrpSpPr>
          <p:nvPr/>
        </p:nvGrpSpPr>
        <p:grpSpPr>
          <a:xfrm>
            <a:off x="5296067" y="1942726"/>
            <a:ext cx="1222688" cy="2743200"/>
            <a:chOff x="7645400" y="504825"/>
            <a:chExt cx="1643063" cy="4703763"/>
          </a:xfrm>
        </p:grpSpPr>
        <p:sp>
          <p:nvSpPr>
            <p:cNvPr id="70" name="Freeform 1"/>
            <p:cNvSpPr>
              <a:spLocks noChangeArrowheads="1"/>
            </p:cNvSpPr>
            <p:nvPr/>
          </p:nvSpPr>
          <p:spPr bwMode="auto">
            <a:xfrm>
              <a:off x="7881938" y="1281113"/>
              <a:ext cx="280987" cy="393700"/>
            </a:xfrm>
            <a:custGeom>
              <a:avLst/>
              <a:gdLst>
                <a:gd name="T0" fmla="*/ 125 w 782"/>
                <a:gd name="T1" fmla="*/ 1094 h 1095"/>
                <a:gd name="T2" fmla="*/ 0 w 782"/>
                <a:gd name="T3" fmla="*/ 32 h 1095"/>
                <a:gd name="T4" fmla="*/ 781 w 782"/>
                <a:gd name="T5" fmla="*/ 0 h 1095"/>
                <a:gd name="T6" fmla="*/ 625 w 782"/>
                <a:gd name="T7" fmla="*/ 1094 h 1095"/>
                <a:gd name="T8" fmla="*/ 125 w 782"/>
                <a:gd name="T9" fmla="*/ 1094 h 1095"/>
              </a:gdLst>
              <a:ahLst/>
              <a:cxnLst>
                <a:cxn ang="0">
                  <a:pos x="T0" y="T1"/>
                </a:cxn>
                <a:cxn ang="0">
                  <a:pos x="T2" y="T3"/>
                </a:cxn>
                <a:cxn ang="0">
                  <a:pos x="T4" y="T5"/>
                </a:cxn>
                <a:cxn ang="0">
                  <a:pos x="T6" y="T7"/>
                </a:cxn>
                <a:cxn ang="0">
                  <a:pos x="T8" y="T9"/>
                </a:cxn>
              </a:cxnLst>
              <a:rect l="0" t="0" r="r" b="b"/>
              <a:pathLst>
                <a:path w="782" h="1095">
                  <a:moveTo>
                    <a:pt x="125" y="1094"/>
                  </a:moveTo>
                  <a:lnTo>
                    <a:pt x="0" y="32"/>
                  </a:lnTo>
                  <a:lnTo>
                    <a:pt x="781" y="0"/>
                  </a:lnTo>
                  <a:lnTo>
                    <a:pt x="625" y="1094"/>
                  </a:lnTo>
                  <a:lnTo>
                    <a:pt x="125" y="1094"/>
                  </a:lnTo>
                </a:path>
              </a:pathLst>
            </a:custGeom>
            <a:solidFill>
              <a:srgbClr val="BA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1" name="Freeform 2"/>
            <p:cNvSpPr>
              <a:spLocks noChangeArrowheads="1"/>
            </p:cNvSpPr>
            <p:nvPr/>
          </p:nvSpPr>
          <p:spPr bwMode="auto">
            <a:xfrm>
              <a:off x="7870825" y="1214438"/>
              <a:ext cx="315913" cy="101600"/>
            </a:xfrm>
            <a:custGeom>
              <a:avLst/>
              <a:gdLst>
                <a:gd name="T0" fmla="*/ 0 w 876"/>
                <a:gd name="T1" fmla="*/ 281 h 282"/>
                <a:gd name="T2" fmla="*/ 875 w 876"/>
                <a:gd name="T3" fmla="*/ 250 h 282"/>
                <a:gd name="T4" fmla="*/ 781 w 876"/>
                <a:gd name="T5" fmla="*/ 0 h 282"/>
                <a:gd name="T6" fmla="*/ 31 w 876"/>
                <a:gd name="T7" fmla="*/ 156 h 282"/>
                <a:gd name="T8" fmla="*/ 0 w 876"/>
                <a:gd name="T9" fmla="*/ 281 h 282"/>
              </a:gdLst>
              <a:ahLst/>
              <a:cxnLst>
                <a:cxn ang="0">
                  <a:pos x="T0" y="T1"/>
                </a:cxn>
                <a:cxn ang="0">
                  <a:pos x="T2" y="T3"/>
                </a:cxn>
                <a:cxn ang="0">
                  <a:pos x="T4" y="T5"/>
                </a:cxn>
                <a:cxn ang="0">
                  <a:pos x="T6" y="T7"/>
                </a:cxn>
                <a:cxn ang="0">
                  <a:pos x="T8" y="T9"/>
                </a:cxn>
              </a:cxnLst>
              <a:rect l="0" t="0" r="r" b="b"/>
              <a:pathLst>
                <a:path w="876" h="282">
                  <a:moveTo>
                    <a:pt x="0" y="281"/>
                  </a:moveTo>
                  <a:lnTo>
                    <a:pt x="875" y="250"/>
                  </a:lnTo>
                  <a:lnTo>
                    <a:pt x="781" y="0"/>
                  </a:lnTo>
                  <a:lnTo>
                    <a:pt x="31" y="156"/>
                  </a:lnTo>
                  <a:lnTo>
                    <a:pt x="0" y="281"/>
                  </a:lnTo>
                </a:path>
              </a:pathLst>
            </a:custGeom>
            <a:solidFill>
              <a:schemeClr val="accent3">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2" name="Freeform 3"/>
            <p:cNvSpPr>
              <a:spLocks noChangeArrowheads="1"/>
            </p:cNvSpPr>
            <p:nvPr/>
          </p:nvSpPr>
          <p:spPr bwMode="auto">
            <a:xfrm>
              <a:off x="7645400" y="1663700"/>
              <a:ext cx="765175" cy="57150"/>
            </a:xfrm>
            <a:custGeom>
              <a:avLst/>
              <a:gdLst>
                <a:gd name="T0" fmla="*/ 2126 w 2127"/>
                <a:gd name="T1" fmla="*/ 156 h 157"/>
                <a:gd name="T2" fmla="*/ 0 w 2127"/>
                <a:gd name="T3" fmla="*/ 156 h 157"/>
                <a:gd name="T4" fmla="*/ 0 w 2127"/>
                <a:gd name="T5" fmla="*/ 0 h 157"/>
                <a:gd name="T6" fmla="*/ 2126 w 2127"/>
                <a:gd name="T7" fmla="*/ 0 h 157"/>
                <a:gd name="T8" fmla="*/ 2126 w 2127"/>
                <a:gd name="T9" fmla="*/ 156 h 157"/>
              </a:gdLst>
              <a:ahLst/>
              <a:cxnLst>
                <a:cxn ang="0">
                  <a:pos x="T0" y="T1"/>
                </a:cxn>
                <a:cxn ang="0">
                  <a:pos x="T2" y="T3"/>
                </a:cxn>
                <a:cxn ang="0">
                  <a:pos x="T4" y="T5"/>
                </a:cxn>
                <a:cxn ang="0">
                  <a:pos x="T6" y="T7"/>
                </a:cxn>
                <a:cxn ang="0">
                  <a:pos x="T8" y="T9"/>
                </a:cxn>
              </a:cxnLst>
              <a:rect l="0" t="0" r="r" b="b"/>
              <a:pathLst>
                <a:path w="2127" h="157">
                  <a:moveTo>
                    <a:pt x="2126" y="156"/>
                  </a:moveTo>
                  <a:lnTo>
                    <a:pt x="0" y="156"/>
                  </a:lnTo>
                  <a:lnTo>
                    <a:pt x="0" y="0"/>
                  </a:lnTo>
                  <a:lnTo>
                    <a:pt x="2126" y="0"/>
                  </a:lnTo>
                  <a:lnTo>
                    <a:pt x="2126" y="156"/>
                  </a:lnTo>
                </a:path>
              </a:pathLst>
            </a:custGeom>
            <a:solidFill>
              <a:srgbClr val="00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3" name="Freeform 4"/>
            <p:cNvSpPr>
              <a:spLocks noChangeArrowheads="1"/>
            </p:cNvSpPr>
            <p:nvPr/>
          </p:nvSpPr>
          <p:spPr bwMode="auto">
            <a:xfrm>
              <a:off x="8355013" y="3036888"/>
              <a:ext cx="731837" cy="2149475"/>
            </a:xfrm>
            <a:custGeom>
              <a:avLst/>
              <a:gdLst>
                <a:gd name="T0" fmla="*/ 1999 w 2032"/>
                <a:gd name="T1" fmla="*/ 0 h 5970"/>
                <a:gd name="T2" fmla="*/ 1999 w 2032"/>
                <a:gd name="T3" fmla="*/ 0 h 5970"/>
                <a:gd name="T4" fmla="*/ 2031 w 2032"/>
                <a:gd name="T5" fmla="*/ 688 h 5970"/>
                <a:gd name="T6" fmla="*/ 1437 w 2032"/>
                <a:gd name="T7" fmla="*/ 5907 h 5970"/>
                <a:gd name="T8" fmla="*/ 1343 w 2032"/>
                <a:gd name="T9" fmla="*/ 5969 h 5970"/>
                <a:gd name="T10" fmla="*/ 1281 w 2032"/>
                <a:gd name="T11" fmla="*/ 3469 h 5970"/>
                <a:gd name="T12" fmla="*/ 1343 w 2032"/>
                <a:gd name="T13" fmla="*/ 1563 h 5970"/>
                <a:gd name="T14" fmla="*/ 906 w 2032"/>
                <a:gd name="T15" fmla="*/ 3407 h 5970"/>
                <a:gd name="T16" fmla="*/ 125 w 2032"/>
                <a:gd name="T17" fmla="*/ 5907 h 5970"/>
                <a:gd name="T18" fmla="*/ 0 w 2032"/>
                <a:gd name="T19" fmla="*/ 5907 h 5970"/>
                <a:gd name="T20" fmla="*/ 437 w 2032"/>
                <a:gd name="T21" fmla="*/ 3188 h 5970"/>
                <a:gd name="T22" fmla="*/ 749 w 2032"/>
                <a:gd name="T23" fmla="*/ 657 h 5970"/>
                <a:gd name="T24" fmla="*/ 1999 w 2032"/>
                <a:gd name="T25" fmla="*/ 0 h 5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2" h="5970">
                  <a:moveTo>
                    <a:pt x="1999" y="0"/>
                  </a:moveTo>
                  <a:lnTo>
                    <a:pt x="1999" y="0"/>
                  </a:lnTo>
                  <a:cubicBezTo>
                    <a:pt x="1999" y="63"/>
                    <a:pt x="2031" y="594"/>
                    <a:pt x="2031" y="688"/>
                  </a:cubicBezTo>
                  <a:cubicBezTo>
                    <a:pt x="1999" y="1844"/>
                    <a:pt x="1437" y="5907"/>
                    <a:pt x="1437" y="5907"/>
                  </a:cubicBezTo>
                  <a:cubicBezTo>
                    <a:pt x="1343" y="5969"/>
                    <a:pt x="1343" y="5969"/>
                    <a:pt x="1343" y="5969"/>
                  </a:cubicBezTo>
                  <a:cubicBezTo>
                    <a:pt x="1343" y="5969"/>
                    <a:pt x="1031" y="4563"/>
                    <a:pt x="1281" y="3469"/>
                  </a:cubicBezTo>
                  <a:cubicBezTo>
                    <a:pt x="1531" y="2375"/>
                    <a:pt x="1343" y="1563"/>
                    <a:pt x="1343" y="1563"/>
                  </a:cubicBezTo>
                  <a:cubicBezTo>
                    <a:pt x="1343" y="1563"/>
                    <a:pt x="937" y="2188"/>
                    <a:pt x="906" y="3407"/>
                  </a:cubicBezTo>
                  <a:cubicBezTo>
                    <a:pt x="906" y="4625"/>
                    <a:pt x="125" y="5907"/>
                    <a:pt x="125" y="5907"/>
                  </a:cubicBezTo>
                  <a:cubicBezTo>
                    <a:pt x="0" y="5907"/>
                    <a:pt x="0" y="5907"/>
                    <a:pt x="0" y="5907"/>
                  </a:cubicBezTo>
                  <a:cubicBezTo>
                    <a:pt x="0" y="5907"/>
                    <a:pt x="281" y="4594"/>
                    <a:pt x="437" y="3188"/>
                  </a:cubicBezTo>
                  <a:cubicBezTo>
                    <a:pt x="437" y="3157"/>
                    <a:pt x="749" y="657"/>
                    <a:pt x="749" y="657"/>
                  </a:cubicBezTo>
                  <a:cubicBezTo>
                    <a:pt x="749" y="657"/>
                    <a:pt x="1499" y="282"/>
                    <a:pt x="1999" y="0"/>
                  </a:cubicBezTo>
                </a:path>
              </a:pathLst>
            </a:custGeom>
            <a:solidFill>
              <a:srgbClr val="21212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4" name="Freeform 5"/>
            <p:cNvSpPr>
              <a:spLocks noChangeArrowheads="1"/>
            </p:cNvSpPr>
            <p:nvPr/>
          </p:nvSpPr>
          <p:spPr bwMode="auto">
            <a:xfrm>
              <a:off x="8837613" y="3238500"/>
              <a:ext cx="23812" cy="360363"/>
            </a:xfrm>
            <a:custGeom>
              <a:avLst/>
              <a:gdLst>
                <a:gd name="T0" fmla="*/ 31 w 64"/>
                <a:gd name="T1" fmla="*/ 1000 h 1001"/>
                <a:gd name="T2" fmla="*/ 31 w 64"/>
                <a:gd name="T3" fmla="*/ 1000 h 1001"/>
                <a:gd name="T4" fmla="*/ 63 w 64"/>
                <a:gd name="T5" fmla="*/ 0 h 1001"/>
                <a:gd name="T6" fmla="*/ 31 w 64"/>
                <a:gd name="T7" fmla="*/ 0 h 1001"/>
                <a:gd name="T8" fmla="*/ 0 w 64"/>
                <a:gd name="T9" fmla="*/ 1000 h 1001"/>
                <a:gd name="T10" fmla="*/ 31 w 64"/>
                <a:gd name="T11" fmla="*/ 1000 h 1001"/>
              </a:gdLst>
              <a:ahLst/>
              <a:cxnLst>
                <a:cxn ang="0">
                  <a:pos x="T0" y="T1"/>
                </a:cxn>
                <a:cxn ang="0">
                  <a:pos x="T2" y="T3"/>
                </a:cxn>
                <a:cxn ang="0">
                  <a:pos x="T4" y="T5"/>
                </a:cxn>
                <a:cxn ang="0">
                  <a:pos x="T6" y="T7"/>
                </a:cxn>
                <a:cxn ang="0">
                  <a:pos x="T8" y="T9"/>
                </a:cxn>
                <a:cxn ang="0">
                  <a:pos x="T10" y="T11"/>
                </a:cxn>
              </a:cxnLst>
              <a:rect l="0" t="0" r="r" b="b"/>
              <a:pathLst>
                <a:path w="64" h="1001">
                  <a:moveTo>
                    <a:pt x="31" y="1000"/>
                  </a:moveTo>
                  <a:lnTo>
                    <a:pt x="31" y="1000"/>
                  </a:lnTo>
                  <a:cubicBezTo>
                    <a:pt x="31" y="1000"/>
                    <a:pt x="63" y="219"/>
                    <a:pt x="63" y="0"/>
                  </a:cubicBezTo>
                  <a:cubicBezTo>
                    <a:pt x="31" y="0"/>
                    <a:pt x="31" y="0"/>
                    <a:pt x="31" y="0"/>
                  </a:cubicBezTo>
                  <a:cubicBezTo>
                    <a:pt x="31" y="187"/>
                    <a:pt x="0" y="1000"/>
                    <a:pt x="0" y="1000"/>
                  </a:cubicBezTo>
                  <a:lnTo>
                    <a:pt x="31" y="1000"/>
                  </a:lnTo>
                </a:path>
              </a:pathLst>
            </a:custGeom>
            <a:solidFill>
              <a:srgbClr val="696969"/>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5" name="Freeform 6"/>
            <p:cNvSpPr>
              <a:spLocks noChangeArrowheads="1"/>
            </p:cNvSpPr>
            <p:nvPr/>
          </p:nvSpPr>
          <p:spPr bwMode="auto">
            <a:xfrm>
              <a:off x="8770938" y="3273425"/>
              <a:ext cx="68262" cy="225425"/>
            </a:xfrm>
            <a:custGeom>
              <a:avLst/>
              <a:gdLst>
                <a:gd name="T0" fmla="*/ 187 w 188"/>
                <a:gd name="T1" fmla="*/ 625 h 626"/>
                <a:gd name="T2" fmla="*/ 187 w 188"/>
                <a:gd name="T3" fmla="*/ 625 h 626"/>
                <a:gd name="T4" fmla="*/ 187 w 188"/>
                <a:gd name="T5" fmla="*/ 593 h 626"/>
                <a:gd name="T6" fmla="*/ 125 w 188"/>
                <a:gd name="T7" fmla="*/ 531 h 626"/>
                <a:gd name="T8" fmla="*/ 93 w 188"/>
                <a:gd name="T9" fmla="*/ 0 h 626"/>
                <a:gd name="T10" fmla="*/ 62 w 188"/>
                <a:gd name="T11" fmla="*/ 0 h 626"/>
                <a:gd name="T12" fmla="*/ 93 w 188"/>
                <a:gd name="T13" fmla="*/ 562 h 626"/>
                <a:gd name="T14" fmla="*/ 187 w 188"/>
                <a:gd name="T15" fmla="*/ 625 h 6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626">
                  <a:moveTo>
                    <a:pt x="187" y="625"/>
                  </a:moveTo>
                  <a:lnTo>
                    <a:pt x="187" y="625"/>
                  </a:lnTo>
                  <a:cubicBezTo>
                    <a:pt x="187" y="593"/>
                    <a:pt x="187" y="593"/>
                    <a:pt x="187" y="593"/>
                  </a:cubicBezTo>
                  <a:cubicBezTo>
                    <a:pt x="156" y="593"/>
                    <a:pt x="156" y="562"/>
                    <a:pt x="125" y="531"/>
                  </a:cubicBezTo>
                  <a:cubicBezTo>
                    <a:pt x="31" y="406"/>
                    <a:pt x="93" y="0"/>
                    <a:pt x="93" y="0"/>
                  </a:cubicBezTo>
                  <a:cubicBezTo>
                    <a:pt x="62" y="0"/>
                    <a:pt x="62" y="0"/>
                    <a:pt x="62" y="0"/>
                  </a:cubicBezTo>
                  <a:cubicBezTo>
                    <a:pt x="62" y="0"/>
                    <a:pt x="0" y="406"/>
                    <a:pt x="93" y="562"/>
                  </a:cubicBezTo>
                  <a:cubicBezTo>
                    <a:pt x="125" y="593"/>
                    <a:pt x="156" y="625"/>
                    <a:pt x="187" y="625"/>
                  </a:cubicBezTo>
                </a:path>
              </a:pathLst>
            </a:custGeom>
            <a:solidFill>
              <a:srgbClr val="696969"/>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6" name="Freeform 7"/>
            <p:cNvSpPr>
              <a:spLocks noChangeArrowheads="1"/>
            </p:cNvSpPr>
            <p:nvPr/>
          </p:nvSpPr>
          <p:spPr bwMode="auto">
            <a:xfrm>
              <a:off x="8983663" y="3194050"/>
              <a:ext cx="101600" cy="236538"/>
            </a:xfrm>
            <a:custGeom>
              <a:avLst/>
              <a:gdLst>
                <a:gd name="T0" fmla="*/ 282 w 283"/>
                <a:gd name="T1" fmla="*/ 656 h 657"/>
                <a:gd name="T2" fmla="*/ 282 w 283"/>
                <a:gd name="T3" fmla="*/ 656 h 657"/>
                <a:gd name="T4" fmla="*/ 282 w 283"/>
                <a:gd name="T5" fmla="*/ 656 h 657"/>
                <a:gd name="T6" fmla="*/ 32 w 283"/>
                <a:gd name="T7" fmla="*/ 0 h 657"/>
                <a:gd name="T8" fmla="*/ 0 w 283"/>
                <a:gd name="T9" fmla="*/ 0 h 657"/>
                <a:gd name="T10" fmla="*/ 282 w 283"/>
                <a:gd name="T11" fmla="*/ 656 h 657"/>
              </a:gdLst>
              <a:ahLst/>
              <a:cxnLst>
                <a:cxn ang="0">
                  <a:pos x="T0" y="T1"/>
                </a:cxn>
                <a:cxn ang="0">
                  <a:pos x="T2" y="T3"/>
                </a:cxn>
                <a:cxn ang="0">
                  <a:pos x="T4" y="T5"/>
                </a:cxn>
                <a:cxn ang="0">
                  <a:pos x="T6" y="T7"/>
                </a:cxn>
                <a:cxn ang="0">
                  <a:pos x="T8" y="T9"/>
                </a:cxn>
                <a:cxn ang="0">
                  <a:pos x="T10" y="T11"/>
                </a:cxn>
              </a:cxnLst>
              <a:rect l="0" t="0" r="r" b="b"/>
              <a:pathLst>
                <a:path w="283" h="657">
                  <a:moveTo>
                    <a:pt x="282" y="656"/>
                  </a:moveTo>
                  <a:lnTo>
                    <a:pt x="282" y="656"/>
                  </a:lnTo>
                  <a:lnTo>
                    <a:pt x="282" y="656"/>
                  </a:lnTo>
                  <a:cubicBezTo>
                    <a:pt x="94" y="469"/>
                    <a:pt x="32" y="0"/>
                    <a:pt x="32" y="0"/>
                  </a:cubicBezTo>
                  <a:cubicBezTo>
                    <a:pt x="0" y="0"/>
                    <a:pt x="0" y="0"/>
                    <a:pt x="0" y="0"/>
                  </a:cubicBezTo>
                  <a:cubicBezTo>
                    <a:pt x="0" y="31"/>
                    <a:pt x="63" y="500"/>
                    <a:pt x="282" y="656"/>
                  </a:cubicBezTo>
                </a:path>
              </a:pathLst>
            </a:custGeom>
            <a:solidFill>
              <a:srgbClr val="696969"/>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7" name="Freeform 8"/>
            <p:cNvSpPr>
              <a:spLocks noChangeArrowheads="1"/>
            </p:cNvSpPr>
            <p:nvPr/>
          </p:nvSpPr>
          <p:spPr bwMode="auto">
            <a:xfrm>
              <a:off x="8129588" y="5162550"/>
              <a:ext cx="282575" cy="46038"/>
            </a:xfrm>
            <a:custGeom>
              <a:avLst/>
              <a:gdLst>
                <a:gd name="T0" fmla="*/ 750 w 783"/>
                <a:gd name="T1" fmla="*/ 0 h 126"/>
                <a:gd name="T2" fmla="*/ 782 w 783"/>
                <a:gd name="T3" fmla="*/ 125 h 126"/>
                <a:gd name="T4" fmla="*/ 0 w 783"/>
                <a:gd name="T5" fmla="*/ 125 h 126"/>
                <a:gd name="T6" fmla="*/ 63 w 783"/>
                <a:gd name="T7" fmla="*/ 62 h 126"/>
                <a:gd name="T8" fmla="*/ 594 w 783"/>
                <a:gd name="T9" fmla="*/ 0 h 126"/>
                <a:gd name="T10" fmla="*/ 750 w 783"/>
                <a:gd name="T11" fmla="*/ 0 h 126"/>
              </a:gdLst>
              <a:ahLst/>
              <a:cxnLst>
                <a:cxn ang="0">
                  <a:pos x="T0" y="T1"/>
                </a:cxn>
                <a:cxn ang="0">
                  <a:pos x="T2" y="T3"/>
                </a:cxn>
                <a:cxn ang="0">
                  <a:pos x="T4" y="T5"/>
                </a:cxn>
                <a:cxn ang="0">
                  <a:pos x="T6" y="T7"/>
                </a:cxn>
                <a:cxn ang="0">
                  <a:pos x="T8" y="T9"/>
                </a:cxn>
                <a:cxn ang="0">
                  <a:pos x="T10" y="T11"/>
                </a:cxn>
              </a:cxnLst>
              <a:rect l="0" t="0" r="r" b="b"/>
              <a:pathLst>
                <a:path w="783" h="126">
                  <a:moveTo>
                    <a:pt x="750" y="0"/>
                  </a:moveTo>
                  <a:lnTo>
                    <a:pt x="782" y="125"/>
                  </a:lnTo>
                  <a:lnTo>
                    <a:pt x="0" y="125"/>
                  </a:lnTo>
                  <a:lnTo>
                    <a:pt x="63" y="62"/>
                  </a:lnTo>
                  <a:lnTo>
                    <a:pt x="594" y="0"/>
                  </a:lnTo>
                  <a:lnTo>
                    <a:pt x="750" y="0"/>
                  </a:lnTo>
                </a:path>
              </a:pathLst>
            </a:custGeom>
            <a:solidFill>
              <a:srgbClr val="F4792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8" name="Freeform 9"/>
            <p:cNvSpPr>
              <a:spLocks noChangeArrowheads="1"/>
            </p:cNvSpPr>
            <p:nvPr/>
          </p:nvSpPr>
          <p:spPr bwMode="auto">
            <a:xfrm>
              <a:off x="8826500" y="5162550"/>
              <a:ext cx="123825" cy="46038"/>
            </a:xfrm>
            <a:custGeom>
              <a:avLst/>
              <a:gdLst>
                <a:gd name="T0" fmla="*/ 187 w 345"/>
                <a:gd name="T1" fmla="*/ 0 h 126"/>
                <a:gd name="T2" fmla="*/ 344 w 345"/>
                <a:gd name="T3" fmla="*/ 62 h 126"/>
                <a:gd name="T4" fmla="*/ 344 w 345"/>
                <a:gd name="T5" fmla="*/ 125 h 126"/>
                <a:gd name="T6" fmla="*/ 0 w 345"/>
                <a:gd name="T7" fmla="*/ 125 h 126"/>
                <a:gd name="T8" fmla="*/ 0 w 345"/>
                <a:gd name="T9" fmla="*/ 62 h 126"/>
                <a:gd name="T10" fmla="*/ 62 w 345"/>
                <a:gd name="T11" fmla="*/ 0 h 126"/>
                <a:gd name="T12" fmla="*/ 187 w 3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345" h="126">
                  <a:moveTo>
                    <a:pt x="187" y="0"/>
                  </a:moveTo>
                  <a:lnTo>
                    <a:pt x="344" y="62"/>
                  </a:lnTo>
                  <a:lnTo>
                    <a:pt x="344" y="125"/>
                  </a:lnTo>
                  <a:lnTo>
                    <a:pt x="0" y="125"/>
                  </a:lnTo>
                  <a:lnTo>
                    <a:pt x="0" y="62"/>
                  </a:lnTo>
                  <a:lnTo>
                    <a:pt x="62" y="0"/>
                  </a:lnTo>
                  <a:lnTo>
                    <a:pt x="187" y="0"/>
                  </a:lnTo>
                </a:path>
              </a:pathLst>
            </a:custGeom>
            <a:solidFill>
              <a:srgbClr val="F4792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9" name="Freeform 10"/>
            <p:cNvSpPr>
              <a:spLocks noChangeArrowheads="1"/>
            </p:cNvSpPr>
            <p:nvPr/>
          </p:nvSpPr>
          <p:spPr bwMode="auto">
            <a:xfrm>
              <a:off x="8321675" y="1698625"/>
              <a:ext cx="944563" cy="1731963"/>
            </a:xfrm>
            <a:custGeom>
              <a:avLst/>
              <a:gdLst>
                <a:gd name="T0" fmla="*/ 2092 w 2625"/>
                <a:gd name="T1" fmla="*/ 500 h 4812"/>
                <a:gd name="T2" fmla="*/ 2092 w 2625"/>
                <a:gd name="T3" fmla="*/ 500 h 4812"/>
                <a:gd name="T4" fmla="*/ 1967 w 2625"/>
                <a:gd name="T5" fmla="*/ 343 h 4812"/>
                <a:gd name="T6" fmla="*/ 1967 w 2625"/>
                <a:gd name="T7" fmla="*/ 343 h 4812"/>
                <a:gd name="T8" fmla="*/ 1686 w 2625"/>
                <a:gd name="T9" fmla="*/ 0 h 4812"/>
                <a:gd name="T10" fmla="*/ 1342 w 2625"/>
                <a:gd name="T11" fmla="*/ 0 h 4812"/>
                <a:gd name="T12" fmla="*/ 1030 w 2625"/>
                <a:gd name="T13" fmla="*/ 343 h 4812"/>
                <a:gd name="T14" fmla="*/ 905 w 2625"/>
                <a:gd name="T15" fmla="*/ 500 h 4812"/>
                <a:gd name="T16" fmla="*/ 624 w 2625"/>
                <a:gd name="T17" fmla="*/ 1125 h 4812"/>
                <a:gd name="T18" fmla="*/ 31 w 2625"/>
                <a:gd name="T19" fmla="*/ 1937 h 4812"/>
                <a:gd name="T20" fmla="*/ 0 w 2625"/>
                <a:gd name="T21" fmla="*/ 2250 h 4812"/>
                <a:gd name="T22" fmla="*/ 842 w 2625"/>
                <a:gd name="T23" fmla="*/ 1500 h 4812"/>
                <a:gd name="T24" fmla="*/ 842 w 2625"/>
                <a:gd name="T25" fmla="*/ 1937 h 4812"/>
                <a:gd name="T26" fmla="*/ 842 w 2625"/>
                <a:gd name="T27" fmla="*/ 3280 h 4812"/>
                <a:gd name="T28" fmla="*/ 842 w 2625"/>
                <a:gd name="T29" fmla="*/ 4561 h 4812"/>
                <a:gd name="T30" fmla="*/ 1342 w 2625"/>
                <a:gd name="T31" fmla="*/ 4811 h 4812"/>
                <a:gd name="T32" fmla="*/ 1405 w 2625"/>
                <a:gd name="T33" fmla="*/ 4655 h 4812"/>
                <a:gd name="T34" fmla="*/ 1405 w 2625"/>
                <a:gd name="T35" fmla="*/ 4811 h 4812"/>
                <a:gd name="T36" fmla="*/ 2092 w 2625"/>
                <a:gd name="T37" fmla="*/ 4124 h 4812"/>
                <a:gd name="T38" fmla="*/ 2092 w 2625"/>
                <a:gd name="T39" fmla="*/ 3218 h 4812"/>
                <a:gd name="T40" fmla="*/ 2092 w 2625"/>
                <a:gd name="T41" fmla="*/ 1875 h 4812"/>
                <a:gd name="T42" fmla="*/ 2092 w 2625"/>
                <a:gd name="T43" fmla="*/ 1593 h 4812"/>
                <a:gd name="T44" fmla="*/ 2311 w 2625"/>
                <a:gd name="T45" fmla="*/ 2749 h 4812"/>
                <a:gd name="T46" fmla="*/ 2592 w 2625"/>
                <a:gd name="T47" fmla="*/ 2749 h 4812"/>
                <a:gd name="T48" fmla="*/ 2092 w 2625"/>
                <a:gd name="T49" fmla="*/ 500 h 4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25" h="4812">
                  <a:moveTo>
                    <a:pt x="2092" y="500"/>
                  </a:moveTo>
                  <a:lnTo>
                    <a:pt x="2092" y="500"/>
                  </a:lnTo>
                  <a:cubicBezTo>
                    <a:pt x="1967" y="343"/>
                    <a:pt x="1967" y="343"/>
                    <a:pt x="1967" y="343"/>
                  </a:cubicBezTo>
                  <a:lnTo>
                    <a:pt x="1967" y="343"/>
                  </a:lnTo>
                  <a:cubicBezTo>
                    <a:pt x="1686" y="0"/>
                    <a:pt x="1686" y="0"/>
                    <a:pt x="1686" y="0"/>
                  </a:cubicBezTo>
                  <a:cubicBezTo>
                    <a:pt x="1342" y="0"/>
                    <a:pt x="1342" y="0"/>
                    <a:pt x="1342" y="0"/>
                  </a:cubicBezTo>
                  <a:cubicBezTo>
                    <a:pt x="1030" y="343"/>
                    <a:pt x="1030" y="343"/>
                    <a:pt x="1030" y="343"/>
                  </a:cubicBezTo>
                  <a:cubicBezTo>
                    <a:pt x="905" y="500"/>
                    <a:pt x="905" y="500"/>
                    <a:pt x="905" y="500"/>
                  </a:cubicBezTo>
                  <a:cubicBezTo>
                    <a:pt x="749" y="687"/>
                    <a:pt x="717" y="843"/>
                    <a:pt x="624" y="1125"/>
                  </a:cubicBezTo>
                  <a:cubicBezTo>
                    <a:pt x="499" y="1437"/>
                    <a:pt x="281" y="1906"/>
                    <a:pt x="31" y="1937"/>
                  </a:cubicBezTo>
                  <a:cubicBezTo>
                    <a:pt x="0" y="2062"/>
                    <a:pt x="0" y="2125"/>
                    <a:pt x="0" y="2250"/>
                  </a:cubicBezTo>
                  <a:cubicBezTo>
                    <a:pt x="374" y="2250"/>
                    <a:pt x="686" y="1812"/>
                    <a:pt x="842" y="1500"/>
                  </a:cubicBezTo>
                  <a:cubicBezTo>
                    <a:pt x="842" y="1937"/>
                    <a:pt x="842" y="1937"/>
                    <a:pt x="842" y="1937"/>
                  </a:cubicBezTo>
                  <a:cubicBezTo>
                    <a:pt x="842" y="2156"/>
                    <a:pt x="842" y="2749"/>
                    <a:pt x="842" y="3280"/>
                  </a:cubicBezTo>
                  <a:cubicBezTo>
                    <a:pt x="842" y="3749"/>
                    <a:pt x="842" y="4561"/>
                    <a:pt x="842" y="4561"/>
                  </a:cubicBezTo>
                  <a:cubicBezTo>
                    <a:pt x="1342" y="4811"/>
                    <a:pt x="1342" y="4811"/>
                    <a:pt x="1342" y="4811"/>
                  </a:cubicBezTo>
                  <a:cubicBezTo>
                    <a:pt x="1405" y="4655"/>
                    <a:pt x="1405" y="4655"/>
                    <a:pt x="1405" y="4655"/>
                  </a:cubicBezTo>
                  <a:cubicBezTo>
                    <a:pt x="1405" y="4811"/>
                    <a:pt x="1405" y="4811"/>
                    <a:pt x="1405" y="4811"/>
                  </a:cubicBezTo>
                  <a:cubicBezTo>
                    <a:pt x="2092" y="4124"/>
                    <a:pt x="2092" y="4124"/>
                    <a:pt x="2092" y="4124"/>
                  </a:cubicBezTo>
                  <a:cubicBezTo>
                    <a:pt x="2092" y="3218"/>
                    <a:pt x="2092" y="3218"/>
                    <a:pt x="2092" y="3218"/>
                  </a:cubicBezTo>
                  <a:cubicBezTo>
                    <a:pt x="2092" y="1875"/>
                    <a:pt x="2092" y="1875"/>
                    <a:pt x="2092" y="1875"/>
                  </a:cubicBezTo>
                  <a:cubicBezTo>
                    <a:pt x="2092" y="1593"/>
                    <a:pt x="2092" y="1593"/>
                    <a:pt x="2092" y="1593"/>
                  </a:cubicBezTo>
                  <a:cubicBezTo>
                    <a:pt x="2186" y="1812"/>
                    <a:pt x="2311" y="2218"/>
                    <a:pt x="2311" y="2749"/>
                  </a:cubicBezTo>
                  <a:cubicBezTo>
                    <a:pt x="2592" y="2749"/>
                    <a:pt x="2592" y="2749"/>
                    <a:pt x="2592" y="2749"/>
                  </a:cubicBezTo>
                  <a:cubicBezTo>
                    <a:pt x="2624" y="1406"/>
                    <a:pt x="2092" y="500"/>
                    <a:pt x="2092" y="500"/>
                  </a:cubicBezTo>
                </a:path>
              </a:pathLst>
            </a:custGeom>
            <a:solidFill>
              <a:srgbClr val="AFAFB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0" name="Freeform 11"/>
            <p:cNvSpPr>
              <a:spLocks noChangeArrowheads="1"/>
            </p:cNvSpPr>
            <p:nvPr/>
          </p:nvSpPr>
          <p:spPr bwMode="auto">
            <a:xfrm>
              <a:off x="8804275" y="1517650"/>
              <a:ext cx="112713" cy="192088"/>
            </a:xfrm>
            <a:custGeom>
              <a:avLst/>
              <a:gdLst>
                <a:gd name="T0" fmla="*/ 0 w 314"/>
                <a:gd name="T1" fmla="*/ 531 h 532"/>
                <a:gd name="T2" fmla="*/ 313 w 314"/>
                <a:gd name="T3" fmla="*/ 531 h 532"/>
                <a:gd name="T4" fmla="*/ 313 w 314"/>
                <a:gd name="T5" fmla="*/ 0 h 532"/>
                <a:gd name="T6" fmla="*/ 0 w 314"/>
                <a:gd name="T7" fmla="*/ 0 h 532"/>
                <a:gd name="T8" fmla="*/ 0 w 314"/>
                <a:gd name="T9" fmla="*/ 531 h 532"/>
              </a:gdLst>
              <a:ahLst/>
              <a:cxnLst>
                <a:cxn ang="0">
                  <a:pos x="T0" y="T1"/>
                </a:cxn>
                <a:cxn ang="0">
                  <a:pos x="T2" y="T3"/>
                </a:cxn>
                <a:cxn ang="0">
                  <a:pos x="T4" y="T5"/>
                </a:cxn>
                <a:cxn ang="0">
                  <a:pos x="T6" y="T7"/>
                </a:cxn>
                <a:cxn ang="0">
                  <a:pos x="T8" y="T9"/>
                </a:cxn>
              </a:cxnLst>
              <a:rect l="0" t="0" r="r" b="b"/>
              <a:pathLst>
                <a:path w="314" h="532">
                  <a:moveTo>
                    <a:pt x="0" y="531"/>
                  </a:moveTo>
                  <a:lnTo>
                    <a:pt x="313" y="531"/>
                  </a:lnTo>
                  <a:lnTo>
                    <a:pt x="313" y="0"/>
                  </a:lnTo>
                  <a:lnTo>
                    <a:pt x="0" y="0"/>
                  </a:lnTo>
                  <a:lnTo>
                    <a:pt x="0" y="531"/>
                  </a:lnTo>
                </a:path>
              </a:pathLst>
            </a:custGeom>
            <a:solidFill>
              <a:srgbClr val="FDC89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1" name="Freeform 12"/>
            <p:cNvSpPr>
              <a:spLocks noChangeArrowheads="1"/>
            </p:cNvSpPr>
            <p:nvPr/>
          </p:nvSpPr>
          <p:spPr bwMode="auto">
            <a:xfrm>
              <a:off x="9040813" y="1035050"/>
              <a:ext cx="112712" cy="169863"/>
            </a:xfrm>
            <a:custGeom>
              <a:avLst/>
              <a:gdLst>
                <a:gd name="T0" fmla="*/ 31 w 313"/>
                <a:gd name="T1" fmla="*/ 219 h 470"/>
                <a:gd name="T2" fmla="*/ 31 w 313"/>
                <a:gd name="T3" fmla="*/ 219 h 470"/>
                <a:gd name="T4" fmla="*/ 125 w 313"/>
                <a:gd name="T5" fmla="*/ 469 h 470"/>
                <a:gd name="T6" fmla="*/ 281 w 313"/>
                <a:gd name="T7" fmla="*/ 250 h 470"/>
                <a:gd name="T8" fmla="*/ 187 w 313"/>
                <a:gd name="T9" fmla="*/ 0 h 470"/>
                <a:gd name="T10" fmla="*/ 31 w 313"/>
                <a:gd name="T11" fmla="*/ 219 h 470"/>
              </a:gdLst>
              <a:ahLst/>
              <a:cxnLst>
                <a:cxn ang="0">
                  <a:pos x="T0" y="T1"/>
                </a:cxn>
                <a:cxn ang="0">
                  <a:pos x="T2" y="T3"/>
                </a:cxn>
                <a:cxn ang="0">
                  <a:pos x="T4" y="T5"/>
                </a:cxn>
                <a:cxn ang="0">
                  <a:pos x="T6" y="T7"/>
                </a:cxn>
                <a:cxn ang="0">
                  <a:pos x="T8" y="T9"/>
                </a:cxn>
                <a:cxn ang="0">
                  <a:pos x="T10" y="T11"/>
                </a:cxn>
              </a:cxnLst>
              <a:rect l="0" t="0" r="r" b="b"/>
              <a:pathLst>
                <a:path w="313" h="470">
                  <a:moveTo>
                    <a:pt x="31" y="219"/>
                  </a:moveTo>
                  <a:lnTo>
                    <a:pt x="31" y="219"/>
                  </a:lnTo>
                  <a:cubicBezTo>
                    <a:pt x="0" y="344"/>
                    <a:pt x="31" y="469"/>
                    <a:pt x="125" y="469"/>
                  </a:cubicBezTo>
                  <a:cubicBezTo>
                    <a:pt x="187" y="469"/>
                    <a:pt x="250" y="375"/>
                    <a:pt x="281" y="250"/>
                  </a:cubicBezTo>
                  <a:cubicBezTo>
                    <a:pt x="312" y="125"/>
                    <a:pt x="250" y="31"/>
                    <a:pt x="187" y="0"/>
                  </a:cubicBezTo>
                  <a:cubicBezTo>
                    <a:pt x="125" y="0"/>
                    <a:pt x="31" y="94"/>
                    <a:pt x="31" y="219"/>
                  </a:cubicBezTo>
                </a:path>
              </a:pathLst>
            </a:custGeom>
            <a:solidFill>
              <a:srgbClr val="FDC89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2" name="Freeform 13"/>
            <p:cNvSpPr>
              <a:spLocks noChangeArrowheads="1"/>
            </p:cNvSpPr>
            <p:nvPr/>
          </p:nvSpPr>
          <p:spPr bwMode="auto">
            <a:xfrm>
              <a:off x="8578850" y="1035050"/>
              <a:ext cx="101600" cy="169863"/>
            </a:xfrm>
            <a:custGeom>
              <a:avLst/>
              <a:gdLst>
                <a:gd name="T0" fmla="*/ 32 w 283"/>
                <a:gd name="T1" fmla="*/ 250 h 470"/>
                <a:gd name="T2" fmla="*/ 32 w 283"/>
                <a:gd name="T3" fmla="*/ 250 h 470"/>
                <a:gd name="T4" fmla="*/ 188 w 283"/>
                <a:gd name="T5" fmla="*/ 469 h 470"/>
                <a:gd name="T6" fmla="*/ 250 w 283"/>
                <a:gd name="T7" fmla="*/ 219 h 470"/>
                <a:gd name="T8" fmla="*/ 94 w 283"/>
                <a:gd name="T9" fmla="*/ 0 h 470"/>
                <a:gd name="T10" fmla="*/ 32 w 283"/>
                <a:gd name="T11" fmla="*/ 250 h 470"/>
              </a:gdLst>
              <a:ahLst/>
              <a:cxnLst>
                <a:cxn ang="0">
                  <a:pos x="T0" y="T1"/>
                </a:cxn>
                <a:cxn ang="0">
                  <a:pos x="T2" y="T3"/>
                </a:cxn>
                <a:cxn ang="0">
                  <a:pos x="T4" y="T5"/>
                </a:cxn>
                <a:cxn ang="0">
                  <a:pos x="T6" y="T7"/>
                </a:cxn>
                <a:cxn ang="0">
                  <a:pos x="T8" y="T9"/>
                </a:cxn>
                <a:cxn ang="0">
                  <a:pos x="T10" y="T11"/>
                </a:cxn>
              </a:cxnLst>
              <a:rect l="0" t="0" r="r" b="b"/>
              <a:pathLst>
                <a:path w="283" h="470">
                  <a:moveTo>
                    <a:pt x="32" y="250"/>
                  </a:moveTo>
                  <a:lnTo>
                    <a:pt x="32" y="250"/>
                  </a:lnTo>
                  <a:cubicBezTo>
                    <a:pt x="32" y="375"/>
                    <a:pt x="125" y="469"/>
                    <a:pt x="188" y="469"/>
                  </a:cubicBezTo>
                  <a:cubicBezTo>
                    <a:pt x="250" y="437"/>
                    <a:pt x="282" y="344"/>
                    <a:pt x="250" y="219"/>
                  </a:cubicBezTo>
                  <a:cubicBezTo>
                    <a:pt x="250" y="94"/>
                    <a:pt x="157" y="0"/>
                    <a:pt x="94" y="0"/>
                  </a:cubicBezTo>
                  <a:cubicBezTo>
                    <a:pt x="32" y="31"/>
                    <a:pt x="0" y="125"/>
                    <a:pt x="32" y="250"/>
                  </a:cubicBezTo>
                </a:path>
              </a:pathLst>
            </a:custGeom>
            <a:solidFill>
              <a:srgbClr val="FDC89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3" name="Freeform 14"/>
            <p:cNvSpPr>
              <a:spLocks noChangeArrowheads="1"/>
            </p:cNvSpPr>
            <p:nvPr/>
          </p:nvSpPr>
          <p:spPr bwMode="auto">
            <a:xfrm>
              <a:off x="8636000" y="628650"/>
              <a:ext cx="450850" cy="979488"/>
            </a:xfrm>
            <a:custGeom>
              <a:avLst/>
              <a:gdLst>
                <a:gd name="T0" fmla="*/ 0 w 1251"/>
                <a:gd name="T1" fmla="*/ 1375 h 2720"/>
                <a:gd name="T2" fmla="*/ 0 w 1251"/>
                <a:gd name="T3" fmla="*/ 1375 h 2720"/>
                <a:gd name="T4" fmla="*/ 625 w 1251"/>
                <a:gd name="T5" fmla="*/ 2719 h 2720"/>
                <a:gd name="T6" fmla="*/ 1250 w 1251"/>
                <a:gd name="T7" fmla="*/ 1375 h 2720"/>
                <a:gd name="T8" fmla="*/ 625 w 1251"/>
                <a:gd name="T9" fmla="*/ 31 h 2720"/>
                <a:gd name="T10" fmla="*/ 31 w 1251"/>
                <a:gd name="T11" fmla="*/ 937 h 2720"/>
                <a:gd name="T12" fmla="*/ 0 w 1251"/>
                <a:gd name="T13" fmla="*/ 1375 h 2720"/>
              </a:gdLst>
              <a:ahLst/>
              <a:cxnLst>
                <a:cxn ang="0">
                  <a:pos x="T0" y="T1"/>
                </a:cxn>
                <a:cxn ang="0">
                  <a:pos x="T2" y="T3"/>
                </a:cxn>
                <a:cxn ang="0">
                  <a:pos x="T4" y="T5"/>
                </a:cxn>
                <a:cxn ang="0">
                  <a:pos x="T6" y="T7"/>
                </a:cxn>
                <a:cxn ang="0">
                  <a:pos x="T8" y="T9"/>
                </a:cxn>
                <a:cxn ang="0">
                  <a:pos x="T10" y="T11"/>
                </a:cxn>
                <a:cxn ang="0">
                  <a:pos x="T12" y="T13"/>
                </a:cxn>
              </a:cxnLst>
              <a:rect l="0" t="0" r="r" b="b"/>
              <a:pathLst>
                <a:path w="1251" h="2720">
                  <a:moveTo>
                    <a:pt x="0" y="1375"/>
                  </a:moveTo>
                  <a:lnTo>
                    <a:pt x="0" y="1375"/>
                  </a:lnTo>
                  <a:cubicBezTo>
                    <a:pt x="0" y="2125"/>
                    <a:pt x="437" y="2719"/>
                    <a:pt x="625" y="2719"/>
                  </a:cubicBezTo>
                  <a:cubicBezTo>
                    <a:pt x="781" y="2719"/>
                    <a:pt x="1250" y="2125"/>
                    <a:pt x="1250" y="1375"/>
                  </a:cubicBezTo>
                  <a:cubicBezTo>
                    <a:pt x="1250" y="0"/>
                    <a:pt x="968" y="31"/>
                    <a:pt x="625" y="31"/>
                  </a:cubicBezTo>
                  <a:cubicBezTo>
                    <a:pt x="312" y="31"/>
                    <a:pt x="93" y="125"/>
                    <a:pt x="31" y="937"/>
                  </a:cubicBezTo>
                  <a:cubicBezTo>
                    <a:pt x="31" y="1062"/>
                    <a:pt x="0" y="1219"/>
                    <a:pt x="0" y="1375"/>
                  </a:cubicBezTo>
                </a:path>
              </a:pathLst>
            </a:custGeom>
            <a:solidFill>
              <a:srgbClr val="FDE1C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4" name="Freeform 15"/>
            <p:cNvSpPr>
              <a:spLocks noChangeArrowheads="1"/>
            </p:cNvSpPr>
            <p:nvPr/>
          </p:nvSpPr>
          <p:spPr bwMode="auto">
            <a:xfrm>
              <a:off x="8770938" y="1000125"/>
              <a:ext cx="90487" cy="338138"/>
            </a:xfrm>
            <a:custGeom>
              <a:avLst/>
              <a:gdLst>
                <a:gd name="T0" fmla="*/ 156 w 251"/>
                <a:gd name="T1" fmla="*/ 938 h 939"/>
                <a:gd name="T2" fmla="*/ 156 w 251"/>
                <a:gd name="T3" fmla="*/ 938 h 939"/>
                <a:gd name="T4" fmla="*/ 62 w 251"/>
                <a:gd name="T5" fmla="*/ 938 h 939"/>
                <a:gd name="T6" fmla="*/ 62 w 251"/>
                <a:gd name="T7" fmla="*/ 938 h 939"/>
                <a:gd name="T8" fmla="*/ 62 w 251"/>
                <a:gd name="T9" fmla="*/ 938 h 939"/>
                <a:gd name="T10" fmla="*/ 125 w 251"/>
                <a:gd name="T11" fmla="*/ 469 h 939"/>
                <a:gd name="T12" fmla="*/ 218 w 251"/>
                <a:gd name="T13" fmla="*/ 219 h 939"/>
                <a:gd name="T14" fmla="*/ 156 w 251"/>
                <a:gd name="T15" fmla="*/ 31 h 939"/>
                <a:gd name="T16" fmla="*/ 125 w 251"/>
                <a:gd name="T17" fmla="*/ 31 h 939"/>
                <a:gd name="T18" fmla="*/ 125 w 251"/>
                <a:gd name="T19" fmla="*/ 0 h 939"/>
                <a:gd name="T20" fmla="*/ 187 w 251"/>
                <a:gd name="T21" fmla="*/ 31 h 939"/>
                <a:gd name="T22" fmla="*/ 250 w 251"/>
                <a:gd name="T23" fmla="*/ 219 h 939"/>
                <a:gd name="T24" fmla="*/ 156 w 251"/>
                <a:gd name="T25" fmla="*/ 469 h 939"/>
                <a:gd name="T26" fmla="*/ 93 w 251"/>
                <a:gd name="T27" fmla="*/ 906 h 939"/>
                <a:gd name="T28" fmla="*/ 218 w 251"/>
                <a:gd name="T29" fmla="*/ 906 h 939"/>
                <a:gd name="T30" fmla="*/ 250 w 251"/>
                <a:gd name="T31" fmla="*/ 938 h 939"/>
                <a:gd name="T32" fmla="*/ 156 w 251"/>
                <a:gd name="T33" fmla="*/ 938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939">
                  <a:moveTo>
                    <a:pt x="156" y="938"/>
                  </a:moveTo>
                  <a:lnTo>
                    <a:pt x="156" y="938"/>
                  </a:lnTo>
                  <a:cubicBezTo>
                    <a:pt x="125" y="938"/>
                    <a:pt x="93" y="938"/>
                    <a:pt x="62" y="938"/>
                  </a:cubicBezTo>
                  <a:lnTo>
                    <a:pt x="62" y="938"/>
                  </a:lnTo>
                  <a:lnTo>
                    <a:pt x="62" y="938"/>
                  </a:lnTo>
                  <a:cubicBezTo>
                    <a:pt x="0" y="781"/>
                    <a:pt x="62" y="594"/>
                    <a:pt x="125" y="469"/>
                  </a:cubicBezTo>
                  <a:cubicBezTo>
                    <a:pt x="156" y="375"/>
                    <a:pt x="218" y="281"/>
                    <a:pt x="218" y="219"/>
                  </a:cubicBezTo>
                  <a:cubicBezTo>
                    <a:pt x="218" y="94"/>
                    <a:pt x="187" y="63"/>
                    <a:pt x="156" y="31"/>
                  </a:cubicBezTo>
                  <a:lnTo>
                    <a:pt x="125" y="31"/>
                  </a:lnTo>
                  <a:cubicBezTo>
                    <a:pt x="125" y="0"/>
                    <a:pt x="125" y="0"/>
                    <a:pt x="125" y="0"/>
                  </a:cubicBezTo>
                  <a:cubicBezTo>
                    <a:pt x="125" y="0"/>
                    <a:pt x="156" y="0"/>
                    <a:pt x="187" y="31"/>
                  </a:cubicBezTo>
                  <a:cubicBezTo>
                    <a:pt x="218" y="63"/>
                    <a:pt x="250" y="125"/>
                    <a:pt x="250" y="219"/>
                  </a:cubicBezTo>
                  <a:cubicBezTo>
                    <a:pt x="250" y="281"/>
                    <a:pt x="218" y="375"/>
                    <a:pt x="156" y="469"/>
                  </a:cubicBezTo>
                  <a:cubicBezTo>
                    <a:pt x="93" y="625"/>
                    <a:pt x="31" y="750"/>
                    <a:pt x="93" y="906"/>
                  </a:cubicBezTo>
                  <a:cubicBezTo>
                    <a:pt x="187" y="906"/>
                    <a:pt x="218" y="906"/>
                    <a:pt x="218" y="906"/>
                  </a:cubicBezTo>
                  <a:cubicBezTo>
                    <a:pt x="250" y="938"/>
                    <a:pt x="250" y="938"/>
                    <a:pt x="250" y="938"/>
                  </a:cubicBezTo>
                  <a:cubicBezTo>
                    <a:pt x="250" y="938"/>
                    <a:pt x="218" y="938"/>
                    <a:pt x="156" y="938"/>
                  </a:cubicBezTo>
                </a:path>
              </a:pathLst>
            </a:custGeom>
            <a:solidFill>
              <a:srgbClr val="00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5" name="Freeform 16"/>
            <p:cNvSpPr>
              <a:spLocks noChangeArrowheads="1"/>
            </p:cNvSpPr>
            <p:nvPr/>
          </p:nvSpPr>
          <p:spPr bwMode="auto">
            <a:xfrm>
              <a:off x="9051925" y="842963"/>
              <a:ext cx="34925" cy="315912"/>
            </a:xfrm>
            <a:custGeom>
              <a:avLst/>
              <a:gdLst>
                <a:gd name="T0" fmla="*/ 0 w 95"/>
                <a:gd name="T1" fmla="*/ 62 h 876"/>
                <a:gd name="T2" fmla="*/ 31 w 95"/>
                <a:gd name="T3" fmla="*/ 875 h 876"/>
                <a:gd name="T4" fmla="*/ 94 w 95"/>
                <a:gd name="T5" fmla="*/ 875 h 876"/>
                <a:gd name="T6" fmla="*/ 94 w 95"/>
                <a:gd name="T7" fmla="*/ 437 h 876"/>
                <a:gd name="T8" fmla="*/ 62 w 95"/>
                <a:gd name="T9" fmla="*/ 0 h 876"/>
                <a:gd name="T10" fmla="*/ 0 w 95"/>
                <a:gd name="T11" fmla="*/ 62 h 876"/>
              </a:gdLst>
              <a:ahLst/>
              <a:cxnLst>
                <a:cxn ang="0">
                  <a:pos x="T0" y="T1"/>
                </a:cxn>
                <a:cxn ang="0">
                  <a:pos x="T2" y="T3"/>
                </a:cxn>
                <a:cxn ang="0">
                  <a:pos x="T4" y="T5"/>
                </a:cxn>
                <a:cxn ang="0">
                  <a:pos x="T6" y="T7"/>
                </a:cxn>
                <a:cxn ang="0">
                  <a:pos x="T8" y="T9"/>
                </a:cxn>
                <a:cxn ang="0">
                  <a:pos x="T10" y="T11"/>
                </a:cxn>
              </a:cxnLst>
              <a:rect l="0" t="0" r="r" b="b"/>
              <a:pathLst>
                <a:path w="95" h="876">
                  <a:moveTo>
                    <a:pt x="0" y="62"/>
                  </a:moveTo>
                  <a:lnTo>
                    <a:pt x="31" y="875"/>
                  </a:lnTo>
                  <a:lnTo>
                    <a:pt x="94" y="875"/>
                  </a:lnTo>
                  <a:lnTo>
                    <a:pt x="94" y="437"/>
                  </a:lnTo>
                  <a:lnTo>
                    <a:pt x="62" y="0"/>
                  </a:lnTo>
                  <a:lnTo>
                    <a:pt x="0" y="62"/>
                  </a:lnTo>
                </a:path>
              </a:pathLst>
            </a:custGeom>
            <a:solidFill>
              <a:srgbClr val="00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6" name="Freeform 17"/>
            <p:cNvSpPr>
              <a:spLocks noChangeArrowheads="1"/>
            </p:cNvSpPr>
            <p:nvPr/>
          </p:nvSpPr>
          <p:spPr bwMode="auto">
            <a:xfrm>
              <a:off x="8636000" y="504825"/>
              <a:ext cx="506413" cy="641350"/>
            </a:xfrm>
            <a:custGeom>
              <a:avLst/>
              <a:gdLst>
                <a:gd name="T0" fmla="*/ 0 w 1407"/>
                <a:gd name="T1" fmla="*/ 1750 h 1782"/>
                <a:gd name="T2" fmla="*/ 0 w 1407"/>
                <a:gd name="T3" fmla="*/ 1750 h 1782"/>
                <a:gd name="T4" fmla="*/ 31 w 1407"/>
                <a:gd name="T5" fmla="*/ 656 h 1782"/>
                <a:gd name="T6" fmla="*/ 656 w 1407"/>
                <a:gd name="T7" fmla="*/ 94 h 1782"/>
                <a:gd name="T8" fmla="*/ 1187 w 1407"/>
                <a:gd name="T9" fmla="*/ 594 h 1782"/>
                <a:gd name="T10" fmla="*/ 1375 w 1407"/>
                <a:gd name="T11" fmla="*/ 625 h 1782"/>
                <a:gd name="T12" fmla="*/ 1093 w 1407"/>
                <a:gd name="T13" fmla="*/ 1094 h 1782"/>
                <a:gd name="T14" fmla="*/ 125 w 1407"/>
                <a:gd name="T15" fmla="*/ 1031 h 1782"/>
                <a:gd name="T16" fmla="*/ 62 w 1407"/>
                <a:gd name="T17" fmla="*/ 1781 h 1782"/>
                <a:gd name="T18" fmla="*/ 0 w 1407"/>
                <a:gd name="T19" fmla="*/ 1750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7" h="1782">
                  <a:moveTo>
                    <a:pt x="0" y="1750"/>
                  </a:moveTo>
                  <a:lnTo>
                    <a:pt x="0" y="1750"/>
                  </a:lnTo>
                  <a:cubicBezTo>
                    <a:pt x="0" y="1750"/>
                    <a:pt x="0" y="844"/>
                    <a:pt x="31" y="656"/>
                  </a:cubicBezTo>
                  <a:cubicBezTo>
                    <a:pt x="31" y="469"/>
                    <a:pt x="312" y="0"/>
                    <a:pt x="656" y="94"/>
                  </a:cubicBezTo>
                  <a:cubicBezTo>
                    <a:pt x="968" y="188"/>
                    <a:pt x="1062" y="500"/>
                    <a:pt x="1187" y="594"/>
                  </a:cubicBezTo>
                  <a:cubicBezTo>
                    <a:pt x="1312" y="719"/>
                    <a:pt x="1375" y="625"/>
                    <a:pt x="1375" y="625"/>
                  </a:cubicBezTo>
                  <a:cubicBezTo>
                    <a:pt x="1375" y="625"/>
                    <a:pt x="1406" y="1031"/>
                    <a:pt x="1093" y="1094"/>
                  </a:cubicBezTo>
                  <a:cubicBezTo>
                    <a:pt x="781" y="1125"/>
                    <a:pt x="156" y="781"/>
                    <a:pt x="125" y="1031"/>
                  </a:cubicBezTo>
                  <a:cubicBezTo>
                    <a:pt x="62" y="1219"/>
                    <a:pt x="62" y="1781"/>
                    <a:pt x="62" y="1781"/>
                  </a:cubicBezTo>
                  <a:lnTo>
                    <a:pt x="0" y="1750"/>
                  </a:lnTo>
                </a:path>
              </a:pathLst>
            </a:custGeom>
            <a:solidFill>
              <a:srgbClr val="00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 name="Freeform 18"/>
            <p:cNvSpPr>
              <a:spLocks noChangeArrowheads="1"/>
            </p:cNvSpPr>
            <p:nvPr/>
          </p:nvSpPr>
          <p:spPr bwMode="auto">
            <a:xfrm>
              <a:off x="8905875" y="1046163"/>
              <a:ext cx="123825" cy="57150"/>
            </a:xfrm>
            <a:custGeom>
              <a:avLst/>
              <a:gdLst>
                <a:gd name="T0" fmla="*/ 343 w 344"/>
                <a:gd name="T1" fmla="*/ 94 h 157"/>
                <a:gd name="T2" fmla="*/ 343 w 344"/>
                <a:gd name="T3" fmla="*/ 94 h 157"/>
                <a:gd name="T4" fmla="*/ 31 w 344"/>
                <a:gd name="T5" fmla="*/ 0 h 157"/>
                <a:gd name="T6" fmla="*/ 0 w 344"/>
                <a:gd name="T7" fmla="*/ 156 h 157"/>
                <a:gd name="T8" fmla="*/ 343 w 344"/>
                <a:gd name="T9" fmla="*/ 125 h 157"/>
                <a:gd name="T10" fmla="*/ 343 w 344"/>
                <a:gd name="T11" fmla="*/ 94 h 157"/>
              </a:gdLst>
              <a:ahLst/>
              <a:cxnLst>
                <a:cxn ang="0">
                  <a:pos x="T0" y="T1"/>
                </a:cxn>
                <a:cxn ang="0">
                  <a:pos x="T2" y="T3"/>
                </a:cxn>
                <a:cxn ang="0">
                  <a:pos x="T4" y="T5"/>
                </a:cxn>
                <a:cxn ang="0">
                  <a:pos x="T6" y="T7"/>
                </a:cxn>
                <a:cxn ang="0">
                  <a:pos x="T8" y="T9"/>
                </a:cxn>
                <a:cxn ang="0">
                  <a:pos x="T10" y="T11"/>
                </a:cxn>
              </a:cxnLst>
              <a:rect l="0" t="0" r="r" b="b"/>
              <a:pathLst>
                <a:path w="344" h="157">
                  <a:moveTo>
                    <a:pt x="343" y="94"/>
                  </a:moveTo>
                  <a:lnTo>
                    <a:pt x="343" y="94"/>
                  </a:lnTo>
                  <a:cubicBezTo>
                    <a:pt x="343" y="94"/>
                    <a:pt x="93" y="0"/>
                    <a:pt x="31" y="0"/>
                  </a:cubicBezTo>
                  <a:cubicBezTo>
                    <a:pt x="0" y="63"/>
                    <a:pt x="0" y="156"/>
                    <a:pt x="0" y="156"/>
                  </a:cubicBezTo>
                  <a:cubicBezTo>
                    <a:pt x="343" y="125"/>
                    <a:pt x="343" y="125"/>
                    <a:pt x="343" y="125"/>
                  </a:cubicBezTo>
                  <a:lnTo>
                    <a:pt x="343" y="9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 name="Freeform 19"/>
            <p:cNvSpPr>
              <a:spLocks noChangeArrowheads="1"/>
            </p:cNvSpPr>
            <p:nvPr/>
          </p:nvSpPr>
          <p:spPr bwMode="auto">
            <a:xfrm>
              <a:off x="8702675" y="1046163"/>
              <a:ext cx="101600" cy="57150"/>
            </a:xfrm>
            <a:custGeom>
              <a:avLst/>
              <a:gdLst>
                <a:gd name="T0" fmla="*/ 281 w 282"/>
                <a:gd name="T1" fmla="*/ 156 h 157"/>
                <a:gd name="T2" fmla="*/ 281 w 282"/>
                <a:gd name="T3" fmla="*/ 156 h 157"/>
                <a:gd name="T4" fmla="*/ 281 w 282"/>
                <a:gd name="T5" fmla="*/ 0 h 157"/>
                <a:gd name="T6" fmla="*/ 0 w 282"/>
                <a:gd name="T7" fmla="*/ 94 h 157"/>
                <a:gd name="T8" fmla="*/ 0 w 282"/>
                <a:gd name="T9" fmla="*/ 125 h 157"/>
                <a:gd name="T10" fmla="*/ 281 w 282"/>
                <a:gd name="T11" fmla="*/ 156 h 157"/>
              </a:gdLst>
              <a:ahLst/>
              <a:cxnLst>
                <a:cxn ang="0">
                  <a:pos x="T0" y="T1"/>
                </a:cxn>
                <a:cxn ang="0">
                  <a:pos x="T2" y="T3"/>
                </a:cxn>
                <a:cxn ang="0">
                  <a:pos x="T4" y="T5"/>
                </a:cxn>
                <a:cxn ang="0">
                  <a:pos x="T6" y="T7"/>
                </a:cxn>
                <a:cxn ang="0">
                  <a:pos x="T8" y="T9"/>
                </a:cxn>
                <a:cxn ang="0">
                  <a:pos x="T10" y="T11"/>
                </a:cxn>
              </a:cxnLst>
              <a:rect l="0" t="0" r="r" b="b"/>
              <a:pathLst>
                <a:path w="282" h="157">
                  <a:moveTo>
                    <a:pt x="281" y="156"/>
                  </a:moveTo>
                  <a:lnTo>
                    <a:pt x="281" y="156"/>
                  </a:lnTo>
                  <a:cubicBezTo>
                    <a:pt x="281" y="0"/>
                    <a:pt x="281" y="0"/>
                    <a:pt x="281" y="0"/>
                  </a:cubicBezTo>
                  <a:cubicBezTo>
                    <a:pt x="281" y="0"/>
                    <a:pt x="156" y="0"/>
                    <a:pt x="0" y="94"/>
                  </a:cubicBezTo>
                  <a:lnTo>
                    <a:pt x="0" y="125"/>
                  </a:lnTo>
                  <a:cubicBezTo>
                    <a:pt x="0" y="125"/>
                    <a:pt x="219" y="156"/>
                    <a:pt x="281" y="156"/>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9" name="Freeform 20"/>
            <p:cNvSpPr>
              <a:spLocks noChangeArrowheads="1"/>
            </p:cNvSpPr>
            <p:nvPr/>
          </p:nvSpPr>
          <p:spPr bwMode="auto">
            <a:xfrm>
              <a:off x="8883650" y="966788"/>
              <a:ext cx="192088" cy="57150"/>
            </a:xfrm>
            <a:custGeom>
              <a:avLst/>
              <a:gdLst>
                <a:gd name="T0" fmla="*/ 531 w 532"/>
                <a:gd name="T1" fmla="*/ 94 h 158"/>
                <a:gd name="T2" fmla="*/ 531 w 532"/>
                <a:gd name="T3" fmla="*/ 94 h 158"/>
                <a:gd name="T4" fmla="*/ 406 w 532"/>
                <a:gd name="T5" fmla="*/ 32 h 158"/>
                <a:gd name="T6" fmla="*/ 0 w 532"/>
                <a:gd name="T7" fmla="*/ 63 h 158"/>
                <a:gd name="T8" fmla="*/ 31 w 532"/>
                <a:gd name="T9" fmla="*/ 157 h 158"/>
                <a:gd name="T10" fmla="*/ 406 w 532"/>
                <a:gd name="T11" fmla="*/ 125 h 158"/>
                <a:gd name="T12" fmla="*/ 531 w 532"/>
                <a:gd name="T13" fmla="*/ 157 h 158"/>
                <a:gd name="T14" fmla="*/ 531 w 532"/>
                <a:gd name="T15" fmla="*/ 94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2" h="158">
                  <a:moveTo>
                    <a:pt x="531" y="94"/>
                  </a:moveTo>
                  <a:lnTo>
                    <a:pt x="531" y="94"/>
                  </a:lnTo>
                  <a:lnTo>
                    <a:pt x="406" y="32"/>
                  </a:lnTo>
                  <a:cubicBezTo>
                    <a:pt x="406" y="32"/>
                    <a:pt x="156" y="0"/>
                    <a:pt x="0" y="63"/>
                  </a:cubicBezTo>
                  <a:cubicBezTo>
                    <a:pt x="31" y="125"/>
                    <a:pt x="31" y="157"/>
                    <a:pt x="31" y="157"/>
                  </a:cubicBezTo>
                  <a:cubicBezTo>
                    <a:pt x="406" y="125"/>
                    <a:pt x="406" y="125"/>
                    <a:pt x="406" y="125"/>
                  </a:cubicBezTo>
                  <a:cubicBezTo>
                    <a:pt x="531" y="157"/>
                    <a:pt x="531" y="157"/>
                    <a:pt x="531" y="157"/>
                  </a:cubicBezTo>
                  <a:lnTo>
                    <a:pt x="531" y="94"/>
                  </a:lnTo>
                </a:path>
              </a:pathLst>
            </a:custGeom>
            <a:solidFill>
              <a:srgbClr val="00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0" name="Freeform 21"/>
            <p:cNvSpPr>
              <a:spLocks noChangeArrowheads="1"/>
            </p:cNvSpPr>
            <p:nvPr/>
          </p:nvSpPr>
          <p:spPr bwMode="auto">
            <a:xfrm>
              <a:off x="8658225" y="977900"/>
              <a:ext cx="169863" cy="46038"/>
            </a:xfrm>
            <a:custGeom>
              <a:avLst/>
              <a:gdLst>
                <a:gd name="T0" fmla="*/ 469 w 470"/>
                <a:gd name="T1" fmla="*/ 31 h 126"/>
                <a:gd name="T2" fmla="*/ 469 w 470"/>
                <a:gd name="T3" fmla="*/ 31 h 126"/>
                <a:gd name="T4" fmla="*/ 469 w 470"/>
                <a:gd name="T5" fmla="*/ 125 h 126"/>
                <a:gd name="T6" fmla="*/ 156 w 470"/>
                <a:gd name="T7" fmla="*/ 93 h 126"/>
                <a:gd name="T8" fmla="*/ 31 w 470"/>
                <a:gd name="T9" fmla="*/ 125 h 126"/>
                <a:gd name="T10" fmla="*/ 0 w 470"/>
                <a:gd name="T11" fmla="*/ 62 h 126"/>
                <a:gd name="T12" fmla="*/ 156 w 470"/>
                <a:gd name="T13" fmla="*/ 0 h 126"/>
                <a:gd name="T14" fmla="*/ 469 w 470"/>
                <a:gd name="T15" fmla="*/ 31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126">
                  <a:moveTo>
                    <a:pt x="469" y="31"/>
                  </a:moveTo>
                  <a:lnTo>
                    <a:pt x="469" y="31"/>
                  </a:lnTo>
                  <a:cubicBezTo>
                    <a:pt x="469" y="125"/>
                    <a:pt x="469" y="125"/>
                    <a:pt x="469" y="125"/>
                  </a:cubicBezTo>
                  <a:lnTo>
                    <a:pt x="156" y="93"/>
                  </a:lnTo>
                  <a:cubicBezTo>
                    <a:pt x="125" y="125"/>
                    <a:pt x="31" y="125"/>
                    <a:pt x="31" y="125"/>
                  </a:cubicBezTo>
                  <a:cubicBezTo>
                    <a:pt x="0" y="62"/>
                    <a:pt x="0" y="62"/>
                    <a:pt x="0" y="62"/>
                  </a:cubicBezTo>
                  <a:cubicBezTo>
                    <a:pt x="0" y="62"/>
                    <a:pt x="125" y="0"/>
                    <a:pt x="156" y="0"/>
                  </a:cubicBezTo>
                  <a:lnTo>
                    <a:pt x="469" y="31"/>
                  </a:lnTo>
                </a:path>
              </a:pathLst>
            </a:custGeom>
            <a:solidFill>
              <a:srgbClr val="00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1" name="Freeform 22"/>
            <p:cNvSpPr>
              <a:spLocks noChangeArrowheads="1"/>
            </p:cNvSpPr>
            <p:nvPr/>
          </p:nvSpPr>
          <p:spPr bwMode="auto">
            <a:xfrm>
              <a:off x="8759825" y="1360488"/>
              <a:ext cx="214313" cy="90487"/>
            </a:xfrm>
            <a:custGeom>
              <a:avLst/>
              <a:gdLst>
                <a:gd name="T0" fmla="*/ 594 w 595"/>
                <a:gd name="T1" fmla="*/ 0 h 251"/>
                <a:gd name="T2" fmla="*/ 594 w 595"/>
                <a:gd name="T3" fmla="*/ 0 h 251"/>
                <a:gd name="T4" fmla="*/ 0 w 595"/>
                <a:gd name="T5" fmla="*/ 63 h 251"/>
                <a:gd name="T6" fmla="*/ 313 w 595"/>
                <a:gd name="T7" fmla="*/ 250 h 251"/>
                <a:gd name="T8" fmla="*/ 594 w 595"/>
                <a:gd name="T9" fmla="*/ 0 h 251"/>
              </a:gdLst>
              <a:ahLst/>
              <a:cxnLst>
                <a:cxn ang="0">
                  <a:pos x="T0" y="T1"/>
                </a:cxn>
                <a:cxn ang="0">
                  <a:pos x="T2" y="T3"/>
                </a:cxn>
                <a:cxn ang="0">
                  <a:pos x="T4" y="T5"/>
                </a:cxn>
                <a:cxn ang="0">
                  <a:pos x="T6" y="T7"/>
                </a:cxn>
                <a:cxn ang="0">
                  <a:pos x="T8" y="T9"/>
                </a:cxn>
              </a:cxnLst>
              <a:rect l="0" t="0" r="r" b="b"/>
              <a:pathLst>
                <a:path w="595" h="251">
                  <a:moveTo>
                    <a:pt x="594" y="0"/>
                  </a:moveTo>
                  <a:lnTo>
                    <a:pt x="594" y="0"/>
                  </a:lnTo>
                  <a:cubicBezTo>
                    <a:pt x="594" y="0"/>
                    <a:pt x="313" y="125"/>
                    <a:pt x="0" y="63"/>
                  </a:cubicBezTo>
                  <a:cubicBezTo>
                    <a:pt x="63" y="188"/>
                    <a:pt x="219" y="250"/>
                    <a:pt x="313" y="250"/>
                  </a:cubicBezTo>
                  <a:cubicBezTo>
                    <a:pt x="469" y="219"/>
                    <a:pt x="594" y="0"/>
                    <a:pt x="594" y="0"/>
                  </a:cubicBezTo>
                </a:path>
              </a:pathLst>
            </a:custGeom>
            <a:solidFill>
              <a:srgbClr val="452B19"/>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 name="Freeform 23"/>
            <p:cNvSpPr>
              <a:spLocks noChangeArrowheads="1"/>
            </p:cNvSpPr>
            <p:nvPr/>
          </p:nvSpPr>
          <p:spPr bwMode="auto">
            <a:xfrm>
              <a:off x="8961438" y="1360488"/>
              <a:ext cx="22225" cy="11112"/>
            </a:xfrm>
            <a:custGeom>
              <a:avLst/>
              <a:gdLst>
                <a:gd name="T0" fmla="*/ 31 w 63"/>
                <a:gd name="T1" fmla="*/ 31 h 32"/>
                <a:gd name="T2" fmla="*/ 31 w 63"/>
                <a:gd name="T3" fmla="*/ 31 h 32"/>
                <a:gd name="T4" fmla="*/ 62 w 63"/>
                <a:gd name="T5" fmla="*/ 0 h 32"/>
                <a:gd name="T6" fmla="*/ 0 w 63"/>
                <a:gd name="T7" fmla="*/ 0 h 32"/>
                <a:gd name="T8" fmla="*/ 31 w 63"/>
                <a:gd name="T9" fmla="*/ 31 h 32"/>
              </a:gdLst>
              <a:ahLst/>
              <a:cxnLst>
                <a:cxn ang="0">
                  <a:pos x="T0" y="T1"/>
                </a:cxn>
                <a:cxn ang="0">
                  <a:pos x="T2" y="T3"/>
                </a:cxn>
                <a:cxn ang="0">
                  <a:pos x="T4" y="T5"/>
                </a:cxn>
                <a:cxn ang="0">
                  <a:pos x="T6" y="T7"/>
                </a:cxn>
                <a:cxn ang="0">
                  <a:pos x="T8" y="T9"/>
                </a:cxn>
              </a:cxnLst>
              <a:rect l="0" t="0" r="r" b="b"/>
              <a:pathLst>
                <a:path w="63" h="32">
                  <a:moveTo>
                    <a:pt x="31" y="31"/>
                  </a:moveTo>
                  <a:lnTo>
                    <a:pt x="31" y="31"/>
                  </a:lnTo>
                  <a:cubicBezTo>
                    <a:pt x="31" y="31"/>
                    <a:pt x="62" y="31"/>
                    <a:pt x="62" y="0"/>
                  </a:cubicBezTo>
                  <a:cubicBezTo>
                    <a:pt x="31" y="0"/>
                    <a:pt x="0" y="0"/>
                    <a:pt x="0" y="0"/>
                  </a:cubicBezTo>
                  <a:lnTo>
                    <a:pt x="31" y="31"/>
                  </a:lnTo>
                </a:path>
              </a:pathLst>
            </a:custGeom>
            <a:solidFill>
              <a:srgbClr val="452B19"/>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 name="Freeform 24"/>
            <p:cNvSpPr>
              <a:spLocks noChangeArrowheads="1"/>
            </p:cNvSpPr>
            <p:nvPr/>
          </p:nvSpPr>
          <p:spPr bwMode="auto">
            <a:xfrm>
              <a:off x="8770938" y="1382713"/>
              <a:ext cx="192087" cy="46037"/>
            </a:xfrm>
            <a:custGeom>
              <a:avLst/>
              <a:gdLst>
                <a:gd name="T0" fmla="*/ 531 w 532"/>
                <a:gd name="T1" fmla="*/ 0 h 126"/>
                <a:gd name="T2" fmla="*/ 531 w 532"/>
                <a:gd name="T3" fmla="*/ 0 h 126"/>
                <a:gd name="T4" fmla="*/ 281 w 532"/>
                <a:gd name="T5" fmla="*/ 125 h 126"/>
                <a:gd name="T6" fmla="*/ 0 w 532"/>
                <a:gd name="T7" fmla="*/ 31 h 126"/>
                <a:gd name="T8" fmla="*/ 250 w 532"/>
                <a:gd name="T9" fmla="*/ 62 h 126"/>
                <a:gd name="T10" fmla="*/ 531 w 532"/>
                <a:gd name="T11" fmla="*/ 0 h 126"/>
              </a:gdLst>
              <a:ahLst/>
              <a:cxnLst>
                <a:cxn ang="0">
                  <a:pos x="T0" y="T1"/>
                </a:cxn>
                <a:cxn ang="0">
                  <a:pos x="T2" y="T3"/>
                </a:cxn>
                <a:cxn ang="0">
                  <a:pos x="T4" y="T5"/>
                </a:cxn>
                <a:cxn ang="0">
                  <a:pos x="T6" y="T7"/>
                </a:cxn>
                <a:cxn ang="0">
                  <a:pos x="T8" y="T9"/>
                </a:cxn>
                <a:cxn ang="0">
                  <a:pos x="T10" y="T11"/>
                </a:cxn>
              </a:cxnLst>
              <a:rect l="0" t="0" r="r" b="b"/>
              <a:pathLst>
                <a:path w="532" h="126">
                  <a:moveTo>
                    <a:pt x="531" y="0"/>
                  </a:moveTo>
                  <a:lnTo>
                    <a:pt x="531" y="0"/>
                  </a:lnTo>
                  <a:cubicBezTo>
                    <a:pt x="531" y="0"/>
                    <a:pt x="406" y="125"/>
                    <a:pt x="281" y="125"/>
                  </a:cubicBezTo>
                  <a:cubicBezTo>
                    <a:pt x="125" y="125"/>
                    <a:pt x="0" y="31"/>
                    <a:pt x="0" y="31"/>
                  </a:cubicBezTo>
                  <a:cubicBezTo>
                    <a:pt x="0" y="31"/>
                    <a:pt x="125" y="62"/>
                    <a:pt x="250" y="62"/>
                  </a:cubicBezTo>
                  <a:cubicBezTo>
                    <a:pt x="375" y="31"/>
                    <a:pt x="531" y="0"/>
                    <a:pt x="531" y="0"/>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4" name="Freeform 25"/>
            <p:cNvSpPr>
              <a:spLocks noChangeArrowheads="1"/>
            </p:cNvSpPr>
            <p:nvPr/>
          </p:nvSpPr>
          <p:spPr bwMode="auto">
            <a:xfrm>
              <a:off x="8826500" y="106838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FFFFFF"/>
            </a:solidFill>
            <a:ln w="11160" cap="flat">
              <a:solidFill>
                <a:srgbClr val="F26922"/>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5" name="Freeform 26"/>
            <p:cNvSpPr>
              <a:spLocks noChangeArrowheads="1"/>
            </p:cNvSpPr>
            <p:nvPr/>
          </p:nvSpPr>
          <p:spPr bwMode="auto">
            <a:xfrm>
              <a:off x="8916988" y="1046163"/>
              <a:ext cx="79375" cy="57150"/>
            </a:xfrm>
            <a:custGeom>
              <a:avLst/>
              <a:gdLst>
                <a:gd name="T0" fmla="*/ 219 w 220"/>
                <a:gd name="T1" fmla="*/ 31 h 157"/>
                <a:gd name="T2" fmla="*/ 219 w 220"/>
                <a:gd name="T3" fmla="*/ 31 h 157"/>
                <a:gd name="T4" fmla="*/ 219 w 220"/>
                <a:gd name="T5" fmla="*/ 125 h 157"/>
                <a:gd name="T6" fmla="*/ 31 w 220"/>
                <a:gd name="T7" fmla="*/ 156 h 157"/>
                <a:gd name="T8" fmla="*/ 31 w 220"/>
                <a:gd name="T9" fmla="*/ 0 h 157"/>
                <a:gd name="T10" fmla="*/ 219 w 220"/>
                <a:gd name="T11" fmla="*/ 31 h 157"/>
              </a:gdLst>
              <a:ahLst/>
              <a:cxnLst>
                <a:cxn ang="0">
                  <a:pos x="T0" y="T1"/>
                </a:cxn>
                <a:cxn ang="0">
                  <a:pos x="T2" y="T3"/>
                </a:cxn>
                <a:cxn ang="0">
                  <a:pos x="T4" y="T5"/>
                </a:cxn>
                <a:cxn ang="0">
                  <a:pos x="T6" y="T7"/>
                </a:cxn>
                <a:cxn ang="0">
                  <a:pos x="T8" y="T9"/>
                </a:cxn>
                <a:cxn ang="0">
                  <a:pos x="T10" y="T11"/>
                </a:cxn>
              </a:cxnLst>
              <a:rect l="0" t="0" r="r" b="b"/>
              <a:pathLst>
                <a:path w="220" h="157">
                  <a:moveTo>
                    <a:pt x="219" y="31"/>
                  </a:moveTo>
                  <a:lnTo>
                    <a:pt x="219" y="31"/>
                  </a:lnTo>
                  <a:cubicBezTo>
                    <a:pt x="219" y="31"/>
                    <a:pt x="219" y="94"/>
                    <a:pt x="219" y="125"/>
                  </a:cubicBezTo>
                  <a:cubicBezTo>
                    <a:pt x="156" y="125"/>
                    <a:pt x="31" y="156"/>
                    <a:pt x="31" y="156"/>
                  </a:cubicBezTo>
                  <a:cubicBezTo>
                    <a:pt x="31" y="156"/>
                    <a:pt x="0" y="63"/>
                    <a:pt x="31" y="0"/>
                  </a:cubicBezTo>
                  <a:cubicBezTo>
                    <a:pt x="94" y="31"/>
                    <a:pt x="219" y="31"/>
                    <a:pt x="219" y="31"/>
                  </a:cubicBezTo>
                </a:path>
              </a:pathLst>
            </a:custGeom>
            <a:solidFill>
              <a:srgbClr val="000000"/>
            </a:solidFill>
            <a:ln>
              <a:noFill/>
            </a:ln>
            <a:effectLst/>
            <a:extLst>
              <a:ext uri="{91240B29-F687-4f45-9708-019B960494DF}">
                <a14:hiddenLine xmlns:a14="http://schemas.microsoft.com/office/drawing/2010/main" xmlns="" w="9525" cap="flat">
                  <a:solidFill>
                    <a:srgbClr val="F26922"/>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6" name="Freeform 27"/>
            <p:cNvSpPr>
              <a:spLocks noChangeArrowheads="1"/>
            </p:cNvSpPr>
            <p:nvPr/>
          </p:nvSpPr>
          <p:spPr bwMode="auto">
            <a:xfrm>
              <a:off x="8724900" y="1046163"/>
              <a:ext cx="79375" cy="57150"/>
            </a:xfrm>
            <a:custGeom>
              <a:avLst/>
              <a:gdLst>
                <a:gd name="T0" fmla="*/ 187 w 219"/>
                <a:gd name="T1" fmla="*/ 0 h 157"/>
                <a:gd name="T2" fmla="*/ 187 w 219"/>
                <a:gd name="T3" fmla="*/ 0 h 157"/>
                <a:gd name="T4" fmla="*/ 187 w 219"/>
                <a:gd name="T5" fmla="*/ 156 h 157"/>
                <a:gd name="T6" fmla="*/ 31 w 219"/>
                <a:gd name="T7" fmla="*/ 156 h 157"/>
                <a:gd name="T8" fmla="*/ 31 w 219"/>
                <a:gd name="T9" fmla="*/ 31 h 157"/>
                <a:gd name="T10" fmla="*/ 187 w 219"/>
                <a:gd name="T11" fmla="*/ 0 h 157"/>
              </a:gdLst>
              <a:ahLst/>
              <a:cxnLst>
                <a:cxn ang="0">
                  <a:pos x="T0" y="T1"/>
                </a:cxn>
                <a:cxn ang="0">
                  <a:pos x="T2" y="T3"/>
                </a:cxn>
                <a:cxn ang="0">
                  <a:pos x="T4" y="T5"/>
                </a:cxn>
                <a:cxn ang="0">
                  <a:pos x="T6" y="T7"/>
                </a:cxn>
                <a:cxn ang="0">
                  <a:pos x="T8" y="T9"/>
                </a:cxn>
                <a:cxn ang="0">
                  <a:pos x="T10" y="T11"/>
                </a:cxn>
              </a:cxnLst>
              <a:rect l="0" t="0" r="r" b="b"/>
              <a:pathLst>
                <a:path w="219" h="157">
                  <a:moveTo>
                    <a:pt x="187" y="0"/>
                  </a:moveTo>
                  <a:lnTo>
                    <a:pt x="187" y="0"/>
                  </a:lnTo>
                  <a:cubicBezTo>
                    <a:pt x="187" y="0"/>
                    <a:pt x="218" y="63"/>
                    <a:pt x="187" y="156"/>
                  </a:cubicBezTo>
                  <a:cubicBezTo>
                    <a:pt x="156" y="156"/>
                    <a:pt x="62" y="156"/>
                    <a:pt x="31" y="156"/>
                  </a:cubicBezTo>
                  <a:cubicBezTo>
                    <a:pt x="0" y="125"/>
                    <a:pt x="31" y="31"/>
                    <a:pt x="31" y="31"/>
                  </a:cubicBezTo>
                  <a:cubicBezTo>
                    <a:pt x="31" y="31"/>
                    <a:pt x="125" y="0"/>
                    <a:pt x="187" y="0"/>
                  </a:cubicBezTo>
                </a:path>
              </a:pathLst>
            </a:custGeom>
            <a:solidFill>
              <a:srgbClr val="000000"/>
            </a:solidFill>
            <a:ln>
              <a:noFill/>
            </a:ln>
            <a:effectLst/>
            <a:extLst>
              <a:ext uri="{91240B29-F687-4f45-9708-019B960494DF}">
                <a14:hiddenLine xmlns:a14="http://schemas.microsoft.com/office/drawing/2010/main" xmlns="" w="9525" cap="flat">
                  <a:solidFill>
                    <a:srgbClr val="F26922"/>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7" name="Freeform 28"/>
            <p:cNvSpPr>
              <a:spLocks noChangeArrowheads="1"/>
            </p:cNvSpPr>
            <p:nvPr/>
          </p:nvSpPr>
          <p:spPr bwMode="auto">
            <a:xfrm>
              <a:off x="8916988" y="1035050"/>
              <a:ext cx="112712" cy="46038"/>
            </a:xfrm>
            <a:custGeom>
              <a:avLst/>
              <a:gdLst>
                <a:gd name="T0" fmla="*/ 312 w 313"/>
                <a:gd name="T1" fmla="*/ 125 h 126"/>
                <a:gd name="T2" fmla="*/ 312 w 313"/>
                <a:gd name="T3" fmla="*/ 125 h 126"/>
                <a:gd name="T4" fmla="*/ 156 w 313"/>
                <a:gd name="T5" fmla="*/ 31 h 126"/>
                <a:gd name="T6" fmla="*/ 0 w 313"/>
                <a:gd name="T7" fmla="*/ 31 h 126"/>
                <a:gd name="T8" fmla="*/ 156 w 313"/>
                <a:gd name="T9" fmla="*/ 62 h 126"/>
                <a:gd name="T10" fmla="*/ 312 w 313"/>
                <a:gd name="T11" fmla="*/ 125 h 126"/>
              </a:gdLst>
              <a:ahLst/>
              <a:cxnLst>
                <a:cxn ang="0">
                  <a:pos x="T0" y="T1"/>
                </a:cxn>
                <a:cxn ang="0">
                  <a:pos x="T2" y="T3"/>
                </a:cxn>
                <a:cxn ang="0">
                  <a:pos x="T4" y="T5"/>
                </a:cxn>
                <a:cxn ang="0">
                  <a:pos x="T6" y="T7"/>
                </a:cxn>
                <a:cxn ang="0">
                  <a:pos x="T8" y="T9"/>
                </a:cxn>
                <a:cxn ang="0">
                  <a:pos x="T10" y="T11"/>
                </a:cxn>
              </a:cxnLst>
              <a:rect l="0" t="0" r="r" b="b"/>
              <a:pathLst>
                <a:path w="313" h="126">
                  <a:moveTo>
                    <a:pt x="312" y="125"/>
                  </a:moveTo>
                  <a:lnTo>
                    <a:pt x="312" y="125"/>
                  </a:lnTo>
                  <a:cubicBezTo>
                    <a:pt x="312" y="125"/>
                    <a:pt x="250" y="62"/>
                    <a:pt x="156" y="31"/>
                  </a:cubicBezTo>
                  <a:cubicBezTo>
                    <a:pt x="62" y="0"/>
                    <a:pt x="0" y="31"/>
                    <a:pt x="0" y="31"/>
                  </a:cubicBezTo>
                  <a:cubicBezTo>
                    <a:pt x="0" y="31"/>
                    <a:pt x="62" y="62"/>
                    <a:pt x="156" y="62"/>
                  </a:cubicBezTo>
                  <a:cubicBezTo>
                    <a:pt x="219" y="94"/>
                    <a:pt x="281" y="125"/>
                    <a:pt x="312" y="125"/>
                  </a:cubicBezTo>
                </a:path>
              </a:pathLst>
            </a:custGeom>
            <a:solidFill>
              <a:srgbClr val="000000"/>
            </a:solidFill>
            <a:ln>
              <a:noFill/>
            </a:ln>
            <a:effectLst/>
            <a:extLst>
              <a:ext uri="{91240B29-F687-4f45-9708-019B960494DF}">
                <a14:hiddenLine xmlns:a14="http://schemas.microsoft.com/office/drawing/2010/main" xmlns="" w="9525" cap="flat">
                  <a:solidFill>
                    <a:srgbClr val="F26922"/>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8" name="Freeform 29"/>
            <p:cNvSpPr>
              <a:spLocks noChangeArrowheads="1"/>
            </p:cNvSpPr>
            <p:nvPr/>
          </p:nvSpPr>
          <p:spPr bwMode="auto">
            <a:xfrm>
              <a:off x="8702675" y="1035050"/>
              <a:ext cx="101600" cy="46038"/>
            </a:xfrm>
            <a:custGeom>
              <a:avLst/>
              <a:gdLst>
                <a:gd name="T0" fmla="*/ 281 w 282"/>
                <a:gd name="T1" fmla="*/ 31 h 126"/>
                <a:gd name="T2" fmla="*/ 281 w 282"/>
                <a:gd name="T3" fmla="*/ 31 h 126"/>
                <a:gd name="T4" fmla="*/ 94 w 282"/>
                <a:gd name="T5" fmla="*/ 31 h 126"/>
                <a:gd name="T6" fmla="*/ 0 w 282"/>
                <a:gd name="T7" fmla="*/ 125 h 126"/>
                <a:gd name="T8" fmla="*/ 125 w 282"/>
                <a:gd name="T9" fmla="*/ 62 h 126"/>
                <a:gd name="T10" fmla="*/ 281 w 282"/>
                <a:gd name="T11" fmla="*/ 31 h 126"/>
              </a:gdLst>
              <a:ahLst/>
              <a:cxnLst>
                <a:cxn ang="0">
                  <a:pos x="T0" y="T1"/>
                </a:cxn>
                <a:cxn ang="0">
                  <a:pos x="T2" y="T3"/>
                </a:cxn>
                <a:cxn ang="0">
                  <a:pos x="T4" y="T5"/>
                </a:cxn>
                <a:cxn ang="0">
                  <a:pos x="T6" y="T7"/>
                </a:cxn>
                <a:cxn ang="0">
                  <a:pos x="T8" y="T9"/>
                </a:cxn>
                <a:cxn ang="0">
                  <a:pos x="T10" y="T11"/>
                </a:cxn>
              </a:cxnLst>
              <a:rect l="0" t="0" r="r" b="b"/>
              <a:pathLst>
                <a:path w="282" h="126">
                  <a:moveTo>
                    <a:pt x="281" y="31"/>
                  </a:moveTo>
                  <a:lnTo>
                    <a:pt x="281" y="31"/>
                  </a:lnTo>
                  <a:cubicBezTo>
                    <a:pt x="281" y="31"/>
                    <a:pt x="188" y="0"/>
                    <a:pt x="94" y="31"/>
                  </a:cubicBezTo>
                  <a:cubicBezTo>
                    <a:pt x="31" y="62"/>
                    <a:pt x="0" y="125"/>
                    <a:pt x="0" y="125"/>
                  </a:cubicBezTo>
                  <a:cubicBezTo>
                    <a:pt x="125" y="62"/>
                    <a:pt x="125" y="62"/>
                    <a:pt x="125" y="62"/>
                  </a:cubicBezTo>
                  <a:lnTo>
                    <a:pt x="281" y="31"/>
                  </a:lnTo>
                </a:path>
              </a:pathLst>
            </a:custGeom>
            <a:solidFill>
              <a:srgbClr val="000000"/>
            </a:solidFill>
            <a:ln>
              <a:noFill/>
            </a:ln>
            <a:effectLst/>
            <a:extLst>
              <a:ext uri="{91240B29-F687-4f45-9708-019B960494DF}">
                <a14:hiddenLine xmlns:a14="http://schemas.microsoft.com/office/drawing/2010/main" xmlns="" w="9525" cap="flat">
                  <a:solidFill>
                    <a:srgbClr val="F26922"/>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9" name="Freeform 30"/>
            <p:cNvSpPr>
              <a:spLocks noChangeArrowheads="1"/>
            </p:cNvSpPr>
            <p:nvPr/>
          </p:nvSpPr>
          <p:spPr bwMode="auto">
            <a:xfrm>
              <a:off x="8647113" y="584200"/>
              <a:ext cx="473075" cy="269875"/>
            </a:xfrm>
            <a:custGeom>
              <a:avLst/>
              <a:gdLst>
                <a:gd name="T0" fmla="*/ 1250 w 1313"/>
                <a:gd name="T1" fmla="*/ 656 h 751"/>
                <a:gd name="T2" fmla="*/ 1250 w 1313"/>
                <a:gd name="T3" fmla="*/ 656 h 751"/>
                <a:gd name="T4" fmla="*/ 500 w 1313"/>
                <a:gd name="T5" fmla="*/ 406 h 751"/>
                <a:gd name="T6" fmla="*/ 219 w 1313"/>
                <a:gd name="T7" fmla="*/ 375 h 751"/>
                <a:gd name="T8" fmla="*/ 62 w 1313"/>
                <a:gd name="T9" fmla="*/ 562 h 751"/>
                <a:gd name="T10" fmla="*/ 31 w 1313"/>
                <a:gd name="T11" fmla="*/ 500 h 751"/>
                <a:gd name="T12" fmla="*/ 500 w 1313"/>
                <a:gd name="T13" fmla="*/ 94 h 751"/>
                <a:gd name="T14" fmla="*/ 781 w 1313"/>
                <a:gd name="T15" fmla="*/ 312 h 751"/>
                <a:gd name="T16" fmla="*/ 1062 w 1313"/>
                <a:gd name="T17" fmla="*/ 469 h 751"/>
                <a:gd name="T18" fmla="*/ 1187 w 1313"/>
                <a:gd name="T19" fmla="*/ 406 h 751"/>
                <a:gd name="T20" fmla="*/ 1187 w 1313"/>
                <a:gd name="T21" fmla="*/ 406 h 751"/>
                <a:gd name="T22" fmla="*/ 1062 w 1313"/>
                <a:gd name="T23" fmla="*/ 437 h 751"/>
                <a:gd name="T24" fmla="*/ 781 w 1313"/>
                <a:gd name="T25" fmla="*/ 281 h 751"/>
                <a:gd name="T26" fmla="*/ 500 w 1313"/>
                <a:gd name="T27" fmla="*/ 62 h 751"/>
                <a:gd name="T28" fmla="*/ 31 w 1313"/>
                <a:gd name="T29" fmla="*/ 437 h 751"/>
                <a:gd name="T30" fmla="*/ 0 w 1313"/>
                <a:gd name="T31" fmla="*/ 375 h 751"/>
                <a:gd name="T32" fmla="*/ 0 w 1313"/>
                <a:gd name="T33" fmla="*/ 437 h 751"/>
                <a:gd name="T34" fmla="*/ 125 w 1313"/>
                <a:gd name="T35" fmla="*/ 750 h 751"/>
                <a:gd name="T36" fmla="*/ 125 w 1313"/>
                <a:gd name="T37" fmla="*/ 719 h 751"/>
                <a:gd name="T38" fmla="*/ 94 w 1313"/>
                <a:gd name="T39" fmla="*/ 625 h 751"/>
                <a:gd name="T40" fmla="*/ 250 w 1313"/>
                <a:gd name="T41" fmla="*/ 375 h 751"/>
                <a:gd name="T42" fmla="*/ 500 w 1313"/>
                <a:gd name="T43" fmla="*/ 437 h 751"/>
                <a:gd name="T44" fmla="*/ 1125 w 1313"/>
                <a:gd name="T45" fmla="*/ 719 h 751"/>
                <a:gd name="T46" fmla="*/ 1250 w 1313"/>
                <a:gd name="T47" fmla="*/ 687 h 751"/>
                <a:gd name="T48" fmla="*/ 1281 w 1313"/>
                <a:gd name="T49" fmla="*/ 687 h 751"/>
                <a:gd name="T50" fmla="*/ 1312 w 1313"/>
                <a:gd name="T51" fmla="*/ 625 h 751"/>
                <a:gd name="T52" fmla="*/ 1250 w 1313"/>
                <a:gd name="T53" fmla="*/ 656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13" h="751">
                  <a:moveTo>
                    <a:pt x="1250" y="656"/>
                  </a:moveTo>
                  <a:lnTo>
                    <a:pt x="1250" y="656"/>
                  </a:lnTo>
                  <a:cubicBezTo>
                    <a:pt x="1031" y="750"/>
                    <a:pt x="719" y="562"/>
                    <a:pt x="500" y="406"/>
                  </a:cubicBezTo>
                  <a:cubicBezTo>
                    <a:pt x="406" y="344"/>
                    <a:pt x="312" y="312"/>
                    <a:pt x="219" y="375"/>
                  </a:cubicBezTo>
                  <a:cubicBezTo>
                    <a:pt x="156" y="406"/>
                    <a:pt x="94" y="500"/>
                    <a:pt x="62" y="562"/>
                  </a:cubicBezTo>
                  <a:cubicBezTo>
                    <a:pt x="62" y="531"/>
                    <a:pt x="62" y="500"/>
                    <a:pt x="31" y="500"/>
                  </a:cubicBezTo>
                  <a:cubicBezTo>
                    <a:pt x="62" y="437"/>
                    <a:pt x="187" y="31"/>
                    <a:pt x="500" y="94"/>
                  </a:cubicBezTo>
                  <a:cubicBezTo>
                    <a:pt x="594" y="125"/>
                    <a:pt x="687" y="219"/>
                    <a:pt x="781" y="312"/>
                  </a:cubicBezTo>
                  <a:cubicBezTo>
                    <a:pt x="875" y="406"/>
                    <a:pt x="969" y="500"/>
                    <a:pt x="1062" y="469"/>
                  </a:cubicBezTo>
                  <a:cubicBezTo>
                    <a:pt x="1125" y="469"/>
                    <a:pt x="1156" y="437"/>
                    <a:pt x="1187" y="406"/>
                  </a:cubicBezTo>
                  <a:lnTo>
                    <a:pt x="1187" y="406"/>
                  </a:lnTo>
                  <a:cubicBezTo>
                    <a:pt x="1125" y="437"/>
                    <a:pt x="1094" y="437"/>
                    <a:pt x="1062" y="437"/>
                  </a:cubicBezTo>
                  <a:cubicBezTo>
                    <a:pt x="969" y="469"/>
                    <a:pt x="875" y="375"/>
                    <a:pt x="781" y="281"/>
                  </a:cubicBezTo>
                  <a:cubicBezTo>
                    <a:pt x="719" y="187"/>
                    <a:pt x="625" y="94"/>
                    <a:pt x="500" y="62"/>
                  </a:cubicBezTo>
                  <a:cubicBezTo>
                    <a:pt x="219" y="0"/>
                    <a:pt x="62" y="344"/>
                    <a:pt x="31" y="437"/>
                  </a:cubicBezTo>
                  <a:cubicBezTo>
                    <a:pt x="0" y="406"/>
                    <a:pt x="0" y="406"/>
                    <a:pt x="0" y="375"/>
                  </a:cubicBezTo>
                  <a:cubicBezTo>
                    <a:pt x="0" y="406"/>
                    <a:pt x="0" y="406"/>
                    <a:pt x="0" y="437"/>
                  </a:cubicBezTo>
                  <a:cubicBezTo>
                    <a:pt x="0" y="469"/>
                    <a:pt x="94" y="719"/>
                    <a:pt x="125" y="750"/>
                  </a:cubicBezTo>
                  <a:lnTo>
                    <a:pt x="125" y="719"/>
                  </a:lnTo>
                  <a:cubicBezTo>
                    <a:pt x="125" y="687"/>
                    <a:pt x="94" y="656"/>
                    <a:pt x="94" y="625"/>
                  </a:cubicBezTo>
                  <a:cubicBezTo>
                    <a:pt x="94" y="562"/>
                    <a:pt x="156" y="437"/>
                    <a:pt x="250" y="375"/>
                  </a:cubicBezTo>
                  <a:cubicBezTo>
                    <a:pt x="312" y="344"/>
                    <a:pt x="406" y="375"/>
                    <a:pt x="500" y="437"/>
                  </a:cubicBezTo>
                  <a:cubicBezTo>
                    <a:pt x="687" y="562"/>
                    <a:pt x="906" y="719"/>
                    <a:pt x="1125" y="719"/>
                  </a:cubicBezTo>
                  <a:cubicBezTo>
                    <a:pt x="1187" y="719"/>
                    <a:pt x="1219" y="719"/>
                    <a:pt x="1250" y="687"/>
                  </a:cubicBezTo>
                  <a:cubicBezTo>
                    <a:pt x="1281" y="687"/>
                    <a:pt x="1281" y="687"/>
                    <a:pt x="1281" y="687"/>
                  </a:cubicBezTo>
                  <a:cubicBezTo>
                    <a:pt x="1312" y="656"/>
                    <a:pt x="1312" y="656"/>
                    <a:pt x="1312" y="625"/>
                  </a:cubicBezTo>
                  <a:cubicBezTo>
                    <a:pt x="1281" y="656"/>
                    <a:pt x="1281" y="656"/>
                    <a:pt x="1250" y="656"/>
                  </a:cubicBezTo>
                </a:path>
              </a:pathLst>
            </a:custGeom>
            <a:solidFill>
              <a:srgbClr val="0E5F82"/>
            </a:solidFill>
            <a:ln>
              <a:noFill/>
            </a:ln>
            <a:effectLst/>
            <a:extLst>
              <a:ext uri="{91240B29-F687-4f45-9708-019B960494DF}">
                <a14:hiddenLine xmlns:a14="http://schemas.microsoft.com/office/drawing/2010/main" xmlns="" w="9525" cap="flat">
                  <a:solidFill>
                    <a:srgbClr val="F26922"/>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 name="Freeform 31"/>
            <p:cNvSpPr>
              <a:spLocks noChangeArrowheads="1"/>
            </p:cNvSpPr>
            <p:nvPr/>
          </p:nvSpPr>
          <p:spPr bwMode="auto">
            <a:xfrm>
              <a:off x="8005763" y="1608138"/>
              <a:ext cx="168275" cy="225425"/>
            </a:xfrm>
            <a:custGeom>
              <a:avLst/>
              <a:gdLst>
                <a:gd name="T0" fmla="*/ 343 w 469"/>
                <a:gd name="T1" fmla="*/ 593 h 626"/>
                <a:gd name="T2" fmla="*/ 343 w 469"/>
                <a:gd name="T3" fmla="*/ 593 h 626"/>
                <a:gd name="T4" fmla="*/ 437 w 469"/>
                <a:gd name="T5" fmla="*/ 343 h 626"/>
                <a:gd name="T6" fmla="*/ 437 w 469"/>
                <a:gd name="T7" fmla="*/ 0 h 626"/>
                <a:gd name="T8" fmla="*/ 375 w 469"/>
                <a:gd name="T9" fmla="*/ 312 h 626"/>
                <a:gd name="T10" fmla="*/ 0 w 469"/>
                <a:gd name="T11" fmla="*/ 312 h 626"/>
                <a:gd name="T12" fmla="*/ 125 w 469"/>
                <a:gd name="T13" fmla="*/ 625 h 626"/>
                <a:gd name="T14" fmla="*/ 343 w 469"/>
                <a:gd name="T15" fmla="*/ 593 h 6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9" h="626">
                  <a:moveTo>
                    <a:pt x="343" y="593"/>
                  </a:moveTo>
                  <a:lnTo>
                    <a:pt x="343" y="593"/>
                  </a:lnTo>
                  <a:cubicBezTo>
                    <a:pt x="343" y="593"/>
                    <a:pt x="437" y="500"/>
                    <a:pt x="437" y="343"/>
                  </a:cubicBezTo>
                  <a:cubicBezTo>
                    <a:pt x="468" y="218"/>
                    <a:pt x="437" y="0"/>
                    <a:pt x="437" y="0"/>
                  </a:cubicBezTo>
                  <a:cubicBezTo>
                    <a:pt x="437" y="0"/>
                    <a:pt x="218" y="31"/>
                    <a:pt x="375" y="312"/>
                  </a:cubicBezTo>
                  <a:cubicBezTo>
                    <a:pt x="156" y="312"/>
                    <a:pt x="0" y="312"/>
                    <a:pt x="0" y="312"/>
                  </a:cubicBezTo>
                  <a:cubicBezTo>
                    <a:pt x="125" y="625"/>
                    <a:pt x="125" y="625"/>
                    <a:pt x="125" y="625"/>
                  </a:cubicBezTo>
                  <a:lnTo>
                    <a:pt x="343" y="593"/>
                  </a:lnTo>
                </a:path>
              </a:pathLst>
            </a:custGeom>
            <a:solidFill>
              <a:srgbClr val="FDC891"/>
            </a:solidFill>
            <a:ln>
              <a:noFill/>
            </a:ln>
            <a:effectLst/>
            <a:extLst>
              <a:ext uri="{91240B29-F687-4f45-9708-019B960494DF}">
                <a14:hiddenLine xmlns:a14="http://schemas.microsoft.com/office/drawing/2010/main" xmlns="" w="9525" cap="flat">
                  <a:solidFill>
                    <a:srgbClr val="F26922"/>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1" name="Freeform 32"/>
            <p:cNvSpPr>
              <a:spLocks noChangeArrowheads="1"/>
            </p:cNvSpPr>
            <p:nvPr/>
          </p:nvSpPr>
          <p:spPr bwMode="auto">
            <a:xfrm>
              <a:off x="8051800" y="1820863"/>
              <a:ext cx="280988" cy="687387"/>
            </a:xfrm>
            <a:custGeom>
              <a:avLst/>
              <a:gdLst>
                <a:gd name="T0" fmla="*/ 218 w 782"/>
                <a:gd name="T1" fmla="*/ 0 h 1908"/>
                <a:gd name="T2" fmla="*/ 218 w 782"/>
                <a:gd name="T3" fmla="*/ 0 h 1908"/>
                <a:gd name="T4" fmla="*/ 750 w 782"/>
                <a:gd name="T5" fmla="*/ 1594 h 1908"/>
                <a:gd name="T6" fmla="*/ 781 w 782"/>
                <a:gd name="T7" fmla="*/ 1594 h 1908"/>
                <a:gd name="T8" fmla="*/ 750 w 782"/>
                <a:gd name="T9" fmla="*/ 1907 h 1908"/>
                <a:gd name="T10" fmla="*/ 718 w 782"/>
                <a:gd name="T11" fmla="*/ 1907 h 1908"/>
                <a:gd name="T12" fmla="*/ 0 w 782"/>
                <a:gd name="T13" fmla="*/ 32 h 1908"/>
                <a:gd name="T14" fmla="*/ 218 w 782"/>
                <a:gd name="T15" fmla="*/ 0 h 19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2" h="1908">
                  <a:moveTo>
                    <a:pt x="218" y="0"/>
                  </a:moveTo>
                  <a:lnTo>
                    <a:pt x="218" y="0"/>
                  </a:lnTo>
                  <a:cubicBezTo>
                    <a:pt x="218" y="0"/>
                    <a:pt x="406" y="1594"/>
                    <a:pt x="750" y="1594"/>
                  </a:cubicBezTo>
                  <a:lnTo>
                    <a:pt x="781" y="1594"/>
                  </a:lnTo>
                  <a:cubicBezTo>
                    <a:pt x="750" y="1719"/>
                    <a:pt x="750" y="1782"/>
                    <a:pt x="750" y="1907"/>
                  </a:cubicBezTo>
                  <a:cubicBezTo>
                    <a:pt x="718" y="1907"/>
                    <a:pt x="718" y="1907"/>
                    <a:pt x="718" y="1907"/>
                  </a:cubicBezTo>
                  <a:cubicBezTo>
                    <a:pt x="62" y="1844"/>
                    <a:pt x="0" y="32"/>
                    <a:pt x="0" y="32"/>
                  </a:cubicBezTo>
                  <a:lnTo>
                    <a:pt x="218" y="0"/>
                  </a:lnTo>
                </a:path>
              </a:pathLst>
            </a:custGeom>
            <a:solidFill>
              <a:srgbClr val="FDC891"/>
            </a:solidFill>
            <a:ln>
              <a:noFill/>
            </a:ln>
            <a:effectLst/>
            <a:extLst>
              <a:ext uri="{91240B29-F687-4f45-9708-019B960494DF}">
                <a14:hiddenLine xmlns:a14="http://schemas.microsoft.com/office/drawing/2010/main" xmlns="" w="9525" cap="flat">
                  <a:solidFill>
                    <a:srgbClr val="F26922"/>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2" name="Freeform 33"/>
            <p:cNvSpPr>
              <a:spLocks noChangeArrowheads="1"/>
            </p:cNvSpPr>
            <p:nvPr/>
          </p:nvSpPr>
          <p:spPr bwMode="auto">
            <a:xfrm>
              <a:off x="8826500" y="1709738"/>
              <a:ext cx="46038" cy="1720850"/>
            </a:xfrm>
            <a:custGeom>
              <a:avLst/>
              <a:gdLst>
                <a:gd name="T0" fmla="*/ 31 w 126"/>
                <a:gd name="T1" fmla="*/ 4780 h 4781"/>
                <a:gd name="T2" fmla="*/ 0 w 126"/>
                <a:gd name="T3" fmla="*/ 4780 h 4781"/>
                <a:gd name="T4" fmla="*/ 31 w 126"/>
                <a:gd name="T5" fmla="*/ 2094 h 4781"/>
                <a:gd name="T6" fmla="*/ 94 w 126"/>
                <a:gd name="T7" fmla="*/ 0 h 4781"/>
                <a:gd name="T8" fmla="*/ 125 w 126"/>
                <a:gd name="T9" fmla="*/ 0 h 4781"/>
                <a:gd name="T10" fmla="*/ 62 w 126"/>
                <a:gd name="T11" fmla="*/ 2094 h 4781"/>
                <a:gd name="T12" fmla="*/ 31 w 126"/>
                <a:gd name="T13" fmla="*/ 4780 h 4781"/>
              </a:gdLst>
              <a:ahLst/>
              <a:cxnLst>
                <a:cxn ang="0">
                  <a:pos x="T0" y="T1"/>
                </a:cxn>
                <a:cxn ang="0">
                  <a:pos x="T2" y="T3"/>
                </a:cxn>
                <a:cxn ang="0">
                  <a:pos x="T4" y="T5"/>
                </a:cxn>
                <a:cxn ang="0">
                  <a:pos x="T6" y="T7"/>
                </a:cxn>
                <a:cxn ang="0">
                  <a:pos x="T8" y="T9"/>
                </a:cxn>
                <a:cxn ang="0">
                  <a:pos x="T10" y="T11"/>
                </a:cxn>
                <a:cxn ang="0">
                  <a:pos x="T12" y="T13"/>
                </a:cxn>
              </a:cxnLst>
              <a:rect l="0" t="0" r="r" b="b"/>
              <a:pathLst>
                <a:path w="126" h="4781">
                  <a:moveTo>
                    <a:pt x="31" y="4780"/>
                  </a:moveTo>
                  <a:lnTo>
                    <a:pt x="0" y="4780"/>
                  </a:lnTo>
                  <a:lnTo>
                    <a:pt x="31" y="2094"/>
                  </a:lnTo>
                  <a:lnTo>
                    <a:pt x="94" y="0"/>
                  </a:lnTo>
                  <a:lnTo>
                    <a:pt x="125" y="0"/>
                  </a:lnTo>
                  <a:lnTo>
                    <a:pt x="62" y="2094"/>
                  </a:lnTo>
                  <a:lnTo>
                    <a:pt x="31" y="4780"/>
                  </a:lnTo>
                </a:path>
              </a:pathLst>
            </a:custGeom>
            <a:solidFill>
              <a:srgbClr val="000000"/>
            </a:solidFill>
            <a:ln>
              <a:noFill/>
            </a:ln>
            <a:effectLst/>
            <a:extLst>
              <a:ext uri="{91240B29-F687-4f45-9708-019B960494DF}">
                <a14:hiddenLine xmlns:a14="http://schemas.microsoft.com/office/drawing/2010/main" xmlns="" w="9525" cap="flat">
                  <a:solidFill>
                    <a:srgbClr val="F26922"/>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3" name="Freeform 34"/>
            <p:cNvSpPr>
              <a:spLocks noChangeArrowheads="1"/>
            </p:cNvSpPr>
            <p:nvPr/>
          </p:nvSpPr>
          <p:spPr bwMode="auto">
            <a:xfrm>
              <a:off x="9142413" y="2586038"/>
              <a:ext cx="146050" cy="101600"/>
            </a:xfrm>
            <a:custGeom>
              <a:avLst/>
              <a:gdLst>
                <a:gd name="T0" fmla="*/ 312 w 407"/>
                <a:gd name="T1" fmla="*/ 281 h 282"/>
                <a:gd name="T2" fmla="*/ 406 w 407"/>
                <a:gd name="T3" fmla="*/ 32 h 282"/>
                <a:gd name="T4" fmla="*/ 0 w 407"/>
                <a:gd name="T5" fmla="*/ 0 h 282"/>
                <a:gd name="T6" fmla="*/ 31 w 407"/>
                <a:gd name="T7" fmla="*/ 281 h 282"/>
                <a:gd name="T8" fmla="*/ 312 w 407"/>
                <a:gd name="T9" fmla="*/ 281 h 282"/>
              </a:gdLst>
              <a:ahLst/>
              <a:cxnLst>
                <a:cxn ang="0">
                  <a:pos x="T0" y="T1"/>
                </a:cxn>
                <a:cxn ang="0">
                  <a:pos x="T2" y="T3"/>
                </a:cxn>
                <a:cxn ang="0">
                  <a:pos x="T4" y="T5"/>
                </a:cxn>
                <a:cxn ang="0">
                  <a:pos x="T6" y="T7"/>
                </a:cxn>
                <a:cxn ang="0">
                  <a:pos x="T8" y="T9"/>
                </a:cxn>
              </a:cxnLst>
              <a:rect l="0" t="0" r="r" b="b"/>
              <a:pathLst>
                <a:path w="407" h="282">
                  <a:moveTo>
                    <a:pt x="312" y="281"/>
                  </a:moveTo>
                  <a:lnTo>
                    <a:pt x="406" y="32"/>
                  </a:lnTo>
                  <a:lnTo>
                    <a:pt x="0" y="0"/>
                  </a:lnTo>
                  <a:lnTo>
                    <a:pt x="31" y="281"/>
                  </a:lnTo>
                  <a:lnTo>
                    <a:pt x="312" y="281"/>
                  </a:lnTo>
                </a:path>
              </a:pathLst>
            </a:custGeom>
            <a:solidFill>
              <a:srgbClr val="000000"/>
            </a:solidFill>
            <a:ln>
              <a:noFill/>
            </a:ln>
            <a:effectLst/>
            <a:extLst>
              <a:ext uri="{91240B29-F687-4f45-9708-019B960494DF}">
                <a14:hiddenLine xmlns:a14="http://schemas.microsoft.com/office/drawing/2010/main" xmlns="" w="9525" cap="flat">
                  <a:solidFill>
                    <a:srgbClr val="F26922"/>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4" name="Freeform 35"/>
            <p:cNvSpPr>
              <a:spLocks noChangeArrowheads="1"/>
            </p:cNvSpPr>
            <p:nvPr/>
          </p:nvSpPr>
          <p:spPr bwMode="auto">
            <a:xfrm>
              <a:off x="8321675" y="2351088"/>
              <a:ext cx="79375" cy="203200"/>
            </a:xfrm>
            <a:custGeom>
              <a:avLst/>
              <a:gdLst>
                <a:gd name="T0" fmla="*/ 31 w 219"/>
                <a:gd name="T1" fmla="*/ 125 h 564"/>
                <a:gd name="T2" fmla="*/ 187 w 219"/>
                <a:gd name="T3" fmla="*/ 0 h 564"/>
                <a:gd name="T4" fmla="*/ 218 w 219"/>
                <a:gd name="T5" fmla="*/ 563 h 564"/>
                <a:gd name="T6" fmla="*/ 0 w 219"/>
                <a:gd name="T7" fmla="*/ 438 h 564"/>
                <a:gd name="T8" fmla="*/ 31 w 219"/>
                <a:gd name="T9" fmla="*/ 125 h 564"/>
              </a:gdLst>
              <a:ahLst/>
              <a:cxnLst>
                <a:cxn ang="0">
                  <a:pos x="T0" y="T1"/>
                </a:cxn>
                <a:cxn ang="0">
                  <a:pos x="T2" y="T3"/>
                </a:cxn>
                <a:cxn ang="0">
                  <a:pos x="T4" y="T5"/>
                </a:cxn>
                <a:cxn ang="0">
                  <a:pos x="T6" y="T7"/>
                </a:cxn>
                <a:cxn ang="0">
                  <a:pos x="T8" y="T9"/>
                </a:cxn>
              </a:cxnLst>
              <a:rect l="0" t="0" r="r" b="b"/>
              <a:pathLst>
                <a:path w="219" h="564">
                  <a:moveTo>
                    <a:pt x="31" y="125"/>
                  </a:moveTo>
                  <a:lnTo>
                    <a:pt x="187" y="0"/>
                  </a:lnTo>
                  <a:lnTo>
                    <a:pt x="218" y="563"/>
                  </a:lnTo>
                  <a:lnTo>
                    <a:pt x="0" y="438"/>
                  </a:lnTo>
                  <a:lnTo>
                    <a:pt x="31" y="125"/>
                  </a:lnTo>
                </a:path>
              </a:pathLst>
            </a:custGeom>
            <a:solidFill>
              <a:srgbClr val="000000"/>
            </a:solidFill>
            <a:ln>
              <a:noFill/>
            </a:ln>
            <a:effectLst/>
            <a:extLst>
              <a:ext uri="{91240B29-F687-4f45-9708-019B960494DF}">
                <a14:hiddenLine xmlns:a14="http://schemas.microsoft.com/office/drawing/2010/main" xmlns="" w="9525" cap="flat">
                  <a:solidFill>
                    <a:srgbClr val="F26922"/>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5" name="Freeform 36"/>
            <p:cNvSpPr>
              <a:spLocks noChangeArrowheads="1"/>
            </p:cNvSpPr>
            <p:nvPr/>
          </p:nvSpPr>
          <p:spPr bwMode="auto">
            <a:xfrm>
              <a:off x="8804275" y="1674813"/>
              <a:ext cx="123825" cy="68262"/>
            </a:xfrm>
            <a:custGeom>
              <a:avLst/>
              <a:gdLst>
                <a:gd name="T0" fmla="*/ 125 w 345"/>
                <a:gd name="T1" fmla="*/ 0 h 189"/>
                <a:gd name="T2" fmla="*/ 125 w 345"/>
                <a:gd name="T3" fmla="*/ 0 h 189"/>
                <a:gd name="T4" fmla="*/ 188 w 345"/>
                <a:gd name="T5" fmla="*/ 94 h 189"/>
                <a:gd name="T6" fmla="*/ 250 w 345"/>
                <a:gd name="T7" fmla="*/ 0 h 189"/>
                <a:gd name="T8" fmla="*/ 344 w 345"/>
                <a:gd name="T9" fmla="*/ 125 h 189"/>
                <a:gd name="T10" fmla="*/ 188 w 345"/>
                <a:gd name="T11" fmla="*/ 188 h 189"/>
                <a:gd name="T12" fmla="*/ 0 w 345"/>
                <a:gd name="T13" fmla="*/ 125 h 189"/>
                <a:gd name="T14" fmla="*/ 125 w 345"/>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189">
                  <a:moveTo>
                    <a:pt x="125" y="0"/>
                  </a:moveTo>
                  <a:lnTo>
                    <a:pt x="125" y="0"/>
                  </a:lnTo>
                  <a:cubicBezTo>
                    <a:pt x="188" y="94"/>
                    <a:pt x="188" y="94"/>
                    <a:pt x="188" y="94"/>
                  </a:cubicBezTo>
                  <a:cubicBezTo>
                    <a:pt x="250" y="0"/>
                    <a:pt x="250" y="0"/>
                    <a:pt x="250" y="0"/>
                  </a:cubicBezTo>
                  <a:cubicBezTo>
                    <a:pt x="344" y="125"/>
                    <a:pt x="344" y="125"/>
                    <a:pt x="344" y="125"/>
                  </a:cubicBezTo>
                  <a:cubicBezTo>
                    <a:pt x="344" y="125"/>
                    <a:pt x="282" y="188"/>
                    <a:pt x="188" y="188"/>
                  </a:cubicBezTo>
                  <a:cubicBezTo>
                    <a:pt x="94" y="188"/>
                    <a:pt x="0" y="125"/>
                    <a:pt x="0" y="125"/>
                  </a:cubicBezTo>
                  <a:lnTo>
                    <a:pt x="125" y="0"/>
                  </a:lnTo>
                </a:path>
              </a:pathLst>
            </a:custGeom>
            <a:solidFill>
              <a:srgbClr val="000000"/>
            </a:solidFill>
            <a:ln>
              <a:noFill/>
            </a:ln>
            <a:effectLst/>
            <a:extLst>
              <a:ext uri="{91240B29-F687-4f45-9708-019B960494DF}">
                <a14:hiddenLine xmlns:a14="http://schemas.microsoft.com/office/drawing/2010/main" xmlns="" w="9525" cap="flat">
                  <a:solidFill>
                    <a:srgbClr val="F26922"/>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6" name="Freeform 37"/>
            <p:cNvSpPr>
              <a:spLocks noChangeArrowheads="1"/>
            </p:cNvSpPr>
            <p:nvPr/>
          </p:nvSpPr>
          <p:spPr bwMode="auto">
            <a:xfrm>
              <a:off x="8894763" y="1641475"/>
              <a:ext cx="90487" cy="112713"/>
            </a:xfrm>
            <a:custGeom>
              <a:avLst/>
              <a:gdLst>
                <a:gd name="T0" fmla="*/ 157 w 251"/>
                <a:gd name="T1" fmla="*/ 0 h 314"/>
                <a:gd name="T2" fmla="*/ 250 w 251"/>
                <a:gd name="T3" fmla="*/ 282 h 314"/>
                <a:gd name="T4" fmla="*/ 125 w 251"/>
                <a:gd name="T5" fmla="*/ 313 h 314"/>
                <a:gd name="T6" fmla="*/ 0 w 251"/>
                <a:gd name="T7" fmla="*/ 94 h 314"/>
                <a:gd name="T8" fmla="*/ 157 w 251"/>
                <a:gd name="T9" fmla="*/ 0 h 314"/>
              </a:gdLst>
              <a:ahLst/>
              <a:cxnLst>
                <a:cxn ang="0">
                  <a:pos x="T0" y="T1"/>
                </a:cxn>
                <a:cxn ang="0">
                  <a:pos x="T2" y="T3"/>
                </a:cxn>
                <a:cxn ang="0">
                  <a:pos x="T4" y="T5"/>
                </a:cxn>
                <a:cxn ang="0">
                  <a:pos x="T6" y="T7"/>
                </a:cxn>
                <a:cxn ang="0">
                  <a:pos x="T8" y="T9"/>
                </a:cxn>
              </a:cxnLst>
              <a:rect l="0" t="0" r="r" b="b"/>
              <a:pathLst>
                <a:path w="251" h="314">
                  <a:moveTo>
                    <a:pt x="157" y="0"/>
                  </a:moveTo>
                  <a:lnTo>
                    <a:pt x="250" y="282"/>
                  </a:lnTo>
                  <a:lnTo>
                    <a:pt x="125" y="313"/>
                  </a:lnTo>
                  <a:lnTo>
                    <a:pt x="0" y="94"/>
                  </a:lnTo>
                  <a:lnTo>
                    <a:pt x="157" y="0"/>
                  </a:lnTo>
                </a:path>
              </a:pathLst>
            </a:custGeom>
            <a:solidFill>
              <a:srgbClr val="000000"/>
            </a:solidFill>
            <a:ln>
              <a:noFill/>
            </a:ln>
            <a:effectLst/>
            <a:extLst>
              <a:ext uri="{91240B29-F687-4f45-9708-019B960494DF}">
                <a14:hiddenLine xmlns:a14="http://schemas.microsoft.com/office/drawing/2010/main" xmlns="" w="9525" cap="flat">
                  <a:solidFill>
                    <a:srgbClr val="F26922"/>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 name="Freeform 38"/>
            <p:cNvSpPr>
              <a:spLocks noChangeArrowheads="1"/>
            </p:cNvSpPr>
            <p:nvPr/>
          </p:nvSpPr>
          <p:spPr bwMode="auto">
            <a:xfrm>
              <a:off x="8748713" y="1630363"/>
              <a:ext cx="101600" cy="123825"/>
            </a:xfrm>
            <a:custGeom>
              <a:avLst/>
              <a:gdLst>
                <a:gd name="T0" fmla="*/ 125 w 282"/>
                <a:gd name="T1" fmla="*/ 344 h 345"/>
                <a:gd name="T2" fmla="*/ 281 w 282"/>
                <a:gd name="T3" fmla="*/ 125 h 345"/>
                <a:gd name="T4" fmla="*/ 94 w 282"/>
                <a:gd name="T5" fmla="*/ 0 h 345"/>
                <a:gd name="T6" fmla="*/ 0 w 282"/>
                <a:gd name="T7" fmla="*/ 250 h 345"/>
                <a:gd name="T8" fmla="*/ 125 w 282"/>
                <a:gd name="T9" fmla="*/ 344 h 345"/>
              </a:gdLst>
              <a:ahLst/>
              <a:cxnLst>
                <a:cxn ang="0">
                  <a:pos x="T0" y="T1"/>
                </a:cxn>
                <a:cxn ang="0">
                  <a:pos x="T2" y="T3"/>
                </a:cxn>
                <a:cxn ang="0">
                  <a:pos x="T4" y="T5"/>
                </a:cxn>
                <a:cxn ang="0">
                  <a:pos x="T6" y="T7"/>
                </a:cxn>
                <a:cxn ang="0">
                  <a:pos x="T8" y="T9"/>
                </a:cxn>
              </a:cxnLst>
              <a:rect l="0" t="0" r="r" b="b"/>
              <a:pathLst>
                <a:path w="282" h="345">
                  <a:moveTo>
                    <a:pt x="125" y="344"/>
                  </a:moveTo>
                  <a:lnTo>
                    <a:pt x="281" y="125"/>
                  </a:lnTo>
                  <a:lnTo>
                    <a:pt x="94" y="0"/>
                  </a:lnTo>
                  <a:lnTo>
                    <a:pt x="0" y="250"/>
                  </a:lnTo>
                  <a:lnTo>
                    <a:pt x="125" y="344"/>
                  </a:lnTo>
                </a:path>
              </a:pathLst>
            </a:custGeom>
            <a:solidFill>
              <a:srgbClr val="000000"/>
            </a:solidFill>
            <a:ln>
              <a:noFill/>
            </a:ln>
            <a:effectLst/>
            <a:extLst>
              <a:ext uri="{91240B29-F687-4f45-9708-019B960494DF}">
                <a14:hiddenLine xmlns:a14="http://schemas.microsoft.com/office/drawing/2010/main" xmlns="" w="9525" cap="flat">
                  <a:solidFill>
                    <a:srgbClr val="F26922"/>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 name="Freeform 39"/>
            <p:cNvSpPr>
              <a:spLocks noChangeArrowheads="1"/>
            </p:cNvSpPr>
            <p:nvPr/>
          </p:nvSpPr>
          <p:spPr bwMode="auto">
            <a:xfrm>
              <a:off x="8388350" y="2024063"/>
              <a:ext cx="720725" cy="2295525"/>
            </a:xfrm>
            <a:custGeom>
              <a:avLst/>
              <a:gdLst>
                <a:gd name="T0" fmla="*/ 780 w 2000"/>
                <a:gd name="T1" fmla="*/ 0 h 6375"/>
                <a:gd name="T2" fmla="*/ 1874 w 2000"/>
                <a:gd name="T3" fmla="*/ 0 h 6375"/>
                <a:gd name="T4" fmla="*/ 1874 w 2000"/>
                <a:gd name="T5" fmla="*/ 1812 h 6375"/>
                <a:gd name="T6" fmla="*/ 1999 w 2000"/>
                <a:gd name="T7" fmla="*/ 6374 h 6375"/>
                <a:gd name="T8" fmla="*/ 0 w 2000"/>
                <a:gd name="T9" fmla="*/ 6124 h 6375"/>
                <a:gd name="T10" fmla="*/ 687 w 2000"/>
                <a:gd name="T11" fmla="*/ 2125 h 6375"/>
                <a:gd name="T12" fmla="*/ 655 w 2000"/>
                <a:gd name="T13" fmla="*/ 0 h 6375"/>
                <a:gd name="T14" fmla="*/ 780 w 2000"/>
                <a:gd name="T15" fmla="*/ 0 h 63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0" h="6375">
                  <a:moveTo>
                    <a:pt x="780" y="0"/>
                  </a:moveTo>
                  <a:lnTo>
                    <a:pt x="1874" y="0"/>
                  </a:lnTo>
                  <a:lnTo>
                    <a:pt x="1874" y="1812"/>
                  </a:lnTo>
                  <a:lnTo>
                    <a:pt x="1999" y="6374"/>
                  </a:lnTo>
                  <a:lnTo>
                    <a:pt x="0" y="6124"/>
                  </a:lnTo>
                  <a:lnTo>
                    <a:pt x="687" y="2125"/>
                  </a:lnTo>
                  <a:lnTo>
                    <a:pt x="655" y="0"/>
                  </a:lnTo>
                  <a:lnTo>
                    <a:pt x="78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F26922"/>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 name="Freeform 40"/>
            <p:cNvSpPr>
              <a:spLocks noChangeArrowheads="1"/>
            </p:cNvSpPr>
            <p:nvPr/>
          </p:nvSpPr>
          <p:spPr bwMode="auto">
            <a:xfrm>
              <a:off x="8680450" y="1809750"/>
              <a:ext cx="33338" cy="214313"/>
            </a:xfrm>
            <a:custGeom>
              <a:avLst/>
              <a:gdLst>
                <a:gd name="T0" fmla="*/ 93 w 94"/>
                <a:gd name="T1" fmla="*/ 594 h 595"/>
                <a:gd name="T2" fmla="*/ 0 w 94"/>
                <a:gd name="T3" fmla="*/ 594 h 595"/>
                <a:gd name="T4" fmla="*/ 0 w 94"/>
                <a:gd name="T5" fmla="*/ 94 h 595"/>
                <a:gd name="T6" fmla="*/ 93 w 94"/>
                <a:gd name="T7" fmla="*/ 0 h 595"/>
                <a:gd name="T8" fmla="*/ 93 w 94"/>
                <a:gd name="T9" fmla="*/ 594 h 595"/>
              </a:gdLst>
              <a:ahLst/>
              <a:cxnLst>
                <a:cxn ang="0">
                  <a:pos x="T0" y="T1"/>
                </a:cxn>
                <a:cxn ang="0">
                  <a:pos x="T2" y="T3"/>
                </a:cxn>
                <a:cxn ang="0">
                  <a:pos x="T4" y="T5"/>
                </a:cxn>
                <a:cxn ang="0">
                  <a:pos x="T6" y="T7"/>
                </a:cxn>
                <a:cxn ang="0">
                  <a:pos x="T8" y="T9"/>
                </a:cxn>
              </a:cxnLst>
              <a:rect l="0" t="0" r="r" b="b"/>
              <a:pathLst>
                <a:path w="94" h="595">
                  <a:moveTo>
                    <a:pt x="93" y="594"/>
                  </a:moveTo>
                  <a:lnTo>
                    <a:pt x="0" y="594"/>
                  </a:lnTo>
                  <a:lnTo>
                    <a:pt x="0" y="94"/>
                  </a:lnTo>
                  <a:lnTo>
                    <a:pt x="93" y="0"/>
                  </a:lnTo>
                  <a:lnTo>
                    <a:pt x="93" y="594"/>
                  </a:lnTo>
                </a:path>
              </a:pathLst>
            </a:custGeom>
            <a:solidFill>
              <a:srgbClr val="BA0000"/>
            </a:solidFill>
            <a:ln>
              <a:noFill/>
            </a:ln>
            <a:effectLst/>
            <a:extLst>
              <a:ext uri="{91240B29-F687-4f45-9708-019B960494DF}">
                <a14:hiddenLine xmlns:a14="http://schemas.microsoft.com/office/drawing/2010/main" xmlns="" w="9525" cap="flat">
                  <a:solidFill>
                    <a:srgbClr val="F26922"/>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 name="Freeform 41"/>
            <p:cNvSpPr>
              <a:spLocks noChangeArrowheads="1"/>
            </p:cNvSpPr>
            <p:nvPr/>
          </p:nvSpPr>
          <p:spPr bwMode="auto">
            <a:xfrm>
              <a:off x="8996363" y="1787525"/>
              <a:ext cx="33337" cy="236538"/>
            </a:xfrm>
            <a:custGeom>
              <a:avLst/>
              <a:gdLst>
                <a:gd name="T0" fmla="*/ 0 w 94"/>
                <a:gd name="T1" fmla="*/ 656 h 657"/>
                <a:gd name="T2" fmla="*/ 93 w 94"/>
                <a:gd name="T3" fmla="*/ 656 h 657"/>
                <a:gd name="T4" fmla="*/ 93 w 94"/>
                <a:gd name="T5" fmla="*/ 93 h 657"/>
                <a:gd name="T6" fmla="*/ 31 w 94"/>
                <a:gd name="T7" fmla="*/ 0 h 657"/>
                <a:gd name="T8" fmla="*/ 0 w 94"/>
                <a:gd name="T9" fmla="*/ 656 h 657"/>
              </a:gdLst>
              <a:ahLst/>
              <a:cxnLst>
                <a:cxn ang="0">
                  <a:pos x="T0" y="T1"/>
                </a:cxn>
                <a:cxn ang="0">
                  <a:pos x="T2" y="T3"/>
                </a:cxn>
                <a:cxn ang="0">
                  <a:pos x="T4" y="T5"/>
                </a:cxn>
                <a:cxn ang="0">
                  <a:pos x="T6" y="T7"/>
                </a:cxn>
                <a:cxn ang="0">
                  <a:pos x="T8" y="T9"/>
                </a:cxn>
              </a:cxnLst>
              <a:rect l="0" t="0" r="r" b="b"/>
              <a:pathLst>
                <a:path w="94" h="657">
                  <a:moveTo>
                    <a:pt x="0" y="656"/>
                  </a:moveTo>
                  <a:lnTo>
                    <a:pt x="93" y="656"/>
                  </a:lnTo>
                  <a:lnTo>
                    <a:pt x="93" y="93"/>
                  </a:lnTo>
                  <a:lnTo>
                    <a:pt x="31" y="0"/>
                  </a:lnTo>
                  <a:lnTo>
                    <a:pt x="0" y="656"/>
                  </a:lnTo>
                </a:path>
              </a:pathLst>
            </a:custGeom>
            <a:solidFill>
              <a:srgbClr val="BA0000"/>
            </a:solidFill>
            <a:ln>
              <a:noFill/>
            </a:ln>
            <a:effectLst/>
            <a:extLst>
              <a:ext uri="{91240B29-F687-4f45-9708-019B960494DF}">
                <a14:hiddenLine xmlns:a14="http://schemas.microsoft.com/office/drawing/2010/main" xmlns="" w="9525" cap="flat">
                  <a:solidFill>
                    <a:srgbClr val="F26922"/>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 name="Freeform 42"/>
            <p:cNvSpPr>
              <a:spLocks noChangeArrowheads="1"/>
            </p:cNvSpPr>
            <p:nvPr/>
          </p:nvSpPr>
          <p:spPr bwMode="auto">
            <a:xfrm>
              <a:off x="8669338" y="2001838"/>
              <a:ext cx="57150" cy="46037"/>
            </a:xfrm>
            <a:custGeom>
              <a:avLst/>
              <a:gdLst>
                <a:gd name="T0" fmla="*/ 157 w 158"/>
                <a:gd name="T1" fmla="*/ 63 h 126"/>
                <a:gd name="T2" fmla="*/ 157 w 158"/>
                <a:gd name="T3" fmla="*/ 63 h 126"/>
                <a:gd name="T4" fmla="*/ 63 w 158"/>
                <a:gd name="T5" fmla="*/ 125 h 126"/>
                <a:gd name="T6" fmla="*/ 0 w 158"/>
                <a:gd name="T7" fmla="*/ 63 h 126"/>
                <a:gd name="T8" fmla="*/ 63 w 158"/>
                <a:gd name="T9" fmla="*/ 0 h 126"/>
                <a:gd name="T10" fmla="*/ 157 w 158"/>
                <a:gd name="T11" fmla="*/ 63 h 126"/>
              </a:gdLst>
              <a:ahLst/>
              <a:cxnLst>
                <a:cxn ang="0">
                  <a:pos x="T0" y="T1"/>
                </a:cxn>
                <a:cxn ang="0">
                  <a:pos x="T2" y="T3"/>
                </a:cxn>
                <a:cxn ang="0">
                  <a:pos x="T4" y="T5"/>
                </a:cxn>
                <a:cxn ang="0">
                  <a:pos x="T6" y="T7"/>
                </a:cxn>
                <a:cxn ang="0">
                  <a:pos x="T8" y="T9"/>
                </a:cxn>
                <a:cxn ang="0">
                  <a:pos x="T10" y="T11"/>
                </a:cxn>
              </a:cxnLst>
              <a:rect l="0" t="0" r="r" b="b"/>
              <a:pathLst>
                <a:path w="158" h="126">
                  <a:moveTo>
                    <a:pt x="157" y="63"/>
                  </a:moveTo>
                  <a:lnTo>
                    <a:pt x="157" y="63"/>
                  </a:lnTo>
                  <a:cubicBezTo>
                    <a:pt x="157" y="94"/>
                    <a:pt x="125" y="125"/>
                    <a:pt x="63" y="125"/>
                  </a:cubicBezTo>
                  <a:cubicBezTo>
                    <a:pt x="32" y="125"/>
                    <a:pt x="0" y="94"/>
                    <a:pt x="0" y="63"/>
                  </a:cubicBezTo>
                  <a:cubicBezTo>
                    <a:pt x="0" y="32"/>
                    <a:pt x="32" y="0"/>
                    <a:pt x="63" y="0"/>
                  </a:cubicBezTo>
                  <a:cubicBezTo>
                    <a:pt x="125" y="0"/>
                    <a:pt x="157" y="32"/>
                    <a:pt x="157" y="63"/>
                  </a:cubicBezTo>
                </a:path>
              </a:pathLst>
            </a:custGeom>
            <a:solidFill>
              <a:srgbClr val="F47920"/>
            </a:solidFill>
            <a:ln>
              <a:noFill/>
            </a:ln>
            <a:effectLst/>
            <a:extLst>
              <a:ext uri="{91240B29-F687-4f45-9708-019B960494DF}">
                <a14:hiddenLine xmlns:a14="http://schemas.microsoft.com/office/drawing/2010/main" xmlns="" w="9525" cap="flat">
                  <a:solidFill>
                    <a:srgbClr val="F26922"/>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2" name="Freeform 43"/>
            <p:cNvSpPr>
              <a:spLocks noChangeArrowheads="1"/>
            </p:cNvSpPr>
            <p:nvPr/>
          </p:nvSpPr>
          <p:spPr bwMode="auto">
            <a:xfrm>
              <a:off x="8983663" y="2001838"/>
              <a:ext cx="57150" cy="46037"/>
            </a:xfrm>
            <a:custGeom>
              <a:avLst/>
              <a:gdLst>
                <a:gd name="T0" fmla="*/ 157 w 158"/>
                <a:gd name="T1" fmla="*/ 63 h 126"/>
                <a:gd name="T2" fmla="*/ 157 w 158"/>
                <a:gd name="T3" fmla="*/ 63 h 126"/>
                <a:gd name="T4" fmla="*/ 94 w 158"/>
                <a:gd name="T5" fmla="*/ 125 h 126"/>
                <a:gd name="T6" fmla="*/ 0 w 158"/>
                <a:gd name="T7" fmla="*/ 63 h 126"/>
                <a:gd name="T8" fmla="*/ 94 w 158"/>
                <a:gd name="T9" fmla="*/ 0 h 126"/>
                <a:gd name="T10" fmla="*/ 157 w 158"/>
                <a:gd name="T11" fmla="*/ 63 h 126"/>
              </a:gdLst>
              <a:ahLst/>
              <a:cxnLst>
                <a:cxn ang="0">
                  <a:pos x="T0" y="T1"/>
                </a:cxn>
                <a:cxn ang="0">
                  <a:pos x="T2" y="T3"/>
                </a:cxn>
                <a:cxn ang="0">
                  <a:pos x="T4" y="T5"/>
                </a:cxn>
                <a:cxn ang="0">
                  <a:pos x="T6" y="T7"/>
                </a:cxn>
                <a:cxn ang="0">
                  <a:pos x="T8" y="T9"/>
                </a:cxn>
                <a:cxn ang="0">
                  <a:pos x="T10" y="T11"/>
                </a:cxn>
              </a:cxnLst>
              <a:rect l="0" t="0" r="r" b="b"/>
              <a:pathLst>
                <a:path w="158" h="126">
                  <a:moveTo>
                    <a:pt x="157" y="63"/>
                  </a:moveTo>
                  <a:lnTo>
                    <a:pt x="157" y="63"/>
                  </a:lnTo>
                  <a:cubicBezTo>
                    <a:pt x="157" y="94"/>
                    <a:pt x="125" y="125"/>
                    <a:pt x="94" y="125"/>
                  </a:cubicBezTo>
                  <a:cubicBezTo>
                    <a:pt x="32" y="125"/>
                    <a:pt x="0" y="94"/>
                    <a:pt x="0" y="63"/>
                  </a:cubicBezTo>
                  <a:cubicBezTo>
                    <a:pt x="0" y="32"/>
                    <a:pt x="32" y="0"/>
                    <a:pt x="94" y="0"/>
                  </a:cubicBezTo>
                  <a:cubicBezTo>
                    <a:pt x="125" y="0"/>
                    <a:pt x="157" y="32"/>
                    <a:pt x="157" y="63"/>
                  </a:cubicBezTo>
                </a:path>
              </a:pathLst>
            </a:custGeom>
            <a:solidFill>
              <a:srgbClr val="F47920"/>
            </a:solidFill>
            <a:ln>
              <a:noFill/>
            </a:ln>
            <a:effectLst/>
            <a:extLst>
              <a:ext uri="{91240B29-F687-4f45-9708-019B960494DF}">
                <a14:hiddenLine xmlns:a14="http://schemas.microsoft.com/office/drawing/2010/main" xmlns="" w="9525" cap="flat">
                  <a:solidFill>
                    <a:srgbClr val="F26922"/>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3" name="Freeform 44"/>
            <p:cNvSpPr>
              <a:spLocks noChangeArrowheads="1"/>
            </p:cNvSpPr>
            <p:nvPr/>
          </p:nvSpPr>
          <p:spPr bwMode="auto">
            <a:xfrm>
              <a:off x="8972550" y="3182938"/>
              <a:ext cx="192088" cy="327025"/>
            </a:xfrm>
            <a:custGeom>
              <a:avLst/>
              <a:gdLst>
                <a:gd name="T0" fmla="*/ 313 w 532"/>
                <a:gd name="T1" fmla="*/ 593 h 907"/>
                <a:gd name="T2" fmla="*/ 313 w 532"/>
                <a:gd name="T3" fmla="*/ 593 h 907"/>
                <a:gd name="T4" fmla="*/ 313 w 532"/>
                <a:gd name="T5" fmla="*/ 812 h 907"/>
                <a:gd name="T6" fmla="*/ 344 w 532"/>
                <a:gd name="T7" fmla="*/ 875 h 907"/>
                <a:gd name="T8" fmla="*/ 375 w 532"/>
                <a:gd name="T9" fmla="*/ 750 h 907"/>
                <a:gd name="T10" fmla="*/ 375 w 532"/>
                <a:gd name="T11" fmla="*/ 531 h 907"/>
                <a:gd name="T12" fmla="*/ 469 w 532"/>
                <a:gd name="T13" fmla="*/ 343 h 907"/>
                <a:gd name="T14" fmla="*/ 500 w 532"/>
                <a:gd name="T15" fmla="*/ 156 h 907"/>
                <a:gd name="T16" fmla="*/ 500 w 532"/>
                <a:gd name="T17" fmla="*/ 62 h 907"/>
                <a:gd name="T18" fmla="*/ 406 w 532"/>
                <a:gd name="T19" fmla="*/ 0 h 907"/>
                <a:gd name="T20" fmla="*/ 281 w 532"/>
                <a:gd name="T21" fmla="*/ 187 h 907"/>
                <a:gd name="T22" fmla="*/ 250 w 532"/>
                <a:gd name="T23" fmla="*/ 218 h 907"/>
                <a:gd name="T24" fmla="*/ 63 w 532"/>
                <a:gd name="T25" fmla="*/ 312 h 907"/>
                <a:gd name="T26" fmla="*/ 125 w 532"/>
                <a:gd name="T27" fmla="*/ 375 h 907"/>
                <a:gd name="T28" fmla="*/ 219 w 532"/>
                <a:gd name="T29" fmla="*/ 343 h 907"/>
                <a:gd name="T30" fmla="*/ 94 w 532"/>
                <a:gd name="T31" fmla="*/ 593 h 907"/>
                <a:gd name="T32" fmla="*/ 0 w 532"/>
                <a:gd name="T33" fmla="*/ 781 h 907"/>
                <a:gd name="T34" fmla="*/ 94 w 532"/>
                <a:gd name="T35" fmla="*/ 687 h 907"/>
                <a:gd name="T36" fmla="*/ 188 w 532"/>
                <a:gd name="T37" fmla="*/ 593 h 907"/>
                <a:gd name="T38" fmla="*/ 63 w 532"/>
                <a:gd name="T39" fmla="*/ 843 h 907"/>
                <a:gd name="T40" fmla="*/ 188 w 532"/>
                <a:gd name="T41" fmla="*/ 750 h 907"/>
                <a:gd name="T42" fmla="*/ 250 w 532"/>
                <a:gd name="T43" fmla="*/ 593 h 907"/>
                <a:gd name="T44" fmla="*/ 156 w 532"/>
                <a:gd name="T45" fmla="*/ 875 h 907"/>
                <a:gd name="T46" fmla="*/ 313 w 532"/>
                <a:gd name="T47" fmla="*/ 656 h 907"/>
                <a:gd name="T48" fmla="*/ 313 w 532"/>
                <a:gd name="T49" fmla="*/ 812 h 907"/>
                <a:gd name="T50" fmla="*/ 313 w 532"/>
                <a:gd name="T51" fmla="*/ 875 h 907"/>
                <a:gd name="T52" fmla="*/ 375 w 532"/>
                <a:gd name="T53" fmla="*/ 750 h 907"/>
                <a:gd name="T54" fmla="*/ 375 w 532"/>
                <a:gd name="T55" fmla="*/ 562 h 907"/>
                <a:gd name="T56" fmla="*/ 313 w 532"/>
                <a:gd name="T57" fmla="*/ 593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2" h="907">
                  <a:moveTo>
                    <a:pt x="313" y="593"/>
                  </a:moveTo>
                  <a:lnTo>
                    <a:pt x="313" y="593"/>
                  </a:lnTo>
                  <a:cubicBezTo>
                    <a:pt x="313" y="656"/>
                    <a:pt x="281" y="750"/>
                    <a:pt x="313" y="812"/>
                  </a:cubicBezTo>
                  <a:cubicBezTo>
                    <a:pt x="313" y="843"/>
                    <a:pt x="313" y="875"/>
                    <a:pt x="344" y="875"/>
                  </a:cubicBezTo>
                  <a:cubicBezTo>
                    <a:pt x="344" y="843"/>
                    <a:pt x="375" y="781"/>
                    <a:pt x="375" y="750"/>
                  </a:cubicBezTo>
                  <a:cubicBezTo>
                    <a:pt x="375" y="687"/>
                    <a:pt x="375" y="593"/>
                    <a:pt x="375" y="531"/>
                  </a:cubicBezTo>
                  <a:cubicBezTo>
                    <a:pt x="406" y="468"/>
                    <a:pt x="438" y="406"/>
                    <a:pt x="469" y="343"/>
                  </a:cubicBezTo>
                  <a:cubicBezTo>
                    <a:pt x="469" y="281"/>
                    <a:pt x="500" y="218"/>
                    <a:pt x="500" y="156"/>
                  </a:cubicBezTo>
                  <a:cubicBezTo>
                    <a:pt x="500" y="156"/>
                    <a:pt x="531" y="93"/>
                    <a:pt x="500" y="62"/>
                  </a:cubicBezTo>
                  <a:cubicBezTo>
                    <a:pt x="469" y="31"/>
                    <a:pt x="438" y="31"/>
                    <a:pt x="406" y="0"/>
                  </a:cubicBezTo>
                  <a:cubicBezTo>
                    <a:pt x="375" y="62"/>
                    <a:pt x="344" y="125"/>
                    <a:pt x="281" y="187"/>
                  </a:cubicBezTo>
                  <a:cubicBezTo>
                    <a:pt x="281" y="187"/>
                    <a:pt x="281" y="218"/>
                    <a:pt x="250" y="218"/>
                  </a:cubicBezTo>
                  <a:cubicBezTo>
                    <a:pt x="188" y="250"/>
                    <a:pt x="94" y="250"/>
                    <a:pt x="63" y="312"/>
                  </a:cubicBezTo>
                  <a:cubicBezTo>
                    <a:pt x="63" y="312"/>
                    <a:pt x="94" y="343"/>
                    <a:pt x="125" y="375"/>
                  </a:cubicBezTo>
                  <a:cubicBezTo>
                    <a:pt x="156" y="375"/>
                    <a:pt x="188" y="343"/>
                    <a:pt x="219" y="343"/>
                  </a:cubicBezTo>
                  <a:cubicBezTo>
                    <a:pt x="219" y="406"/>
                    <a:pt x="156" y="531"/>
                    <a:pt x="94" y="593"/>
                  </a:cubicBezTo>
                  <a:cubicBezTo>
                    <a:pt x="94" y="625"/>
                    <a:pt x="0" y="718"/>
                    <a:pt x="0" y="781"/>
                  </a:cubicBezTo>
                  <a:cubicBezTo>
                    <a:pt x="31" y="781"/>
                    <a:pt x="63" y="718"/>
                    <a:pt x="94" y="687"/>
                  </a:cubicBezTo>
                  <a:cubicBezTo>
                    <a:pt x="125" y="656"/>
                    <a:pt x="188" y="625"/>
                    <a:pt x="188" y="593"/>
                  </a:cubicBezTo>
                  <a:cubicBezTo>
                    <a:pt x="188" y="687"/>
                    <a:pt x="63" y="750"/>
                    <a:pt x="63" y="843"/>
                  </a:cubicBezTo>
                  <a:cubicBezTo>
                    <a:pt x="94" y="843"/>
                    <a:pt x="156" y="781"/>
                    <a:pt x="188" y="750"/>
                  </a:cubicBezTo>
                  <a:cubicBezTo>
                    <a:pt x="219" y="687"/>
                    <a:pt x="250" y="656"/>
                    <a:pt x="250" y="593"/>
                  </a:cubicBezTo>
                  <a:cubicBezTo>
                    <a:pt x="250" y="687"/>
                    <a:pt x="156" y="781"/>
                    <a:pt x="156" y="875"/>
                  </a:cubicBezTo>
                  <a:cubicBezTo>
                    <a:pt x="281" y="906"/>
                    <a:pt x="281" y="687"/>
                    <a:pt x="313" y="656"/>
                  </a:cubicBezTo>
                  <a:cubicBezTo>
                    <a:pt x="313" y="687"/>
                    <a:pt x="313" y="750"/>
                    <a:pt x="313" y="812"/>
                  </a:cubicBezTo>
                  <a:cubicBezTo>
                    <a:pt x="313" y="843"/>
                    <a:pt x="313" y="843"/>
                    <a:pt x="313" y="875"/>
                  </a:cubicBezTo>
                  <a:cubicBezTo>
                    <a:pt x="344" y="843"/>
                    <a:pt x="344" y="781"/>
                    <a:pt x="375" y="750"/>
                  </a:cubicBezTo>
                  <a:cubicBezTo>
                    <a:pt x="375" y="687"/>
                    <a:pt x="375" y="625"/>
                    <a:pt x="375" y="562"/>
                  </a:cubicBezTo>
                  <a:lnTo>
                    <a:pt x="313" y="593"/>
                  </a:lnTo>
                </a:path>
              </a:pathLst>
            </a:custGeom>
            <a:solidFill>
              <a:srgbClr val="FDC891"/>
            </a:solidFill>
            <a:ln>
              <a:noFill/>
            </a:ln>
            <a:effectLst/>
            <a:extLst>
              <a:ext uri="{91240B29-F687-4f45-9708-019B960494DF}">
                <a14:hiddenLine xmlns:a14="http://schemas.microsoft.com/office/drawing/2010/main" xmlns="" w="9525" cap="flat">
                  <a:solidFill>
                    <a:srgbClr val="F26922"/>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 name="Freeform 45"/>
            <p:cNvSpPr>
              <a:spLocks noChangeArrowheads="1"/>
            </p:cNvSpPr>
            <p:nvPr/>
          </p:nvSpPr>
          <p:spPr bwMode="auto">
            <a:xfrm>
              <a:off x="9074150" y="2687638"/>
              <a:ext cx="180975" cy="652462"/>
            </a:xfrm>
            <a:custGeom>
              <a:avLst/>
              <a:gdLst>
                <a:gd name="T0" fmla="*/ 500 w 501"/>
                <a:gd name="T1" fmla="*/ 0 h 1813"/>
                <a:gd name="T2" fmla="*/ 500 w 501"/>
                <a:gd name="T3" fmla="*/ 0 h 1813"/>
                <a:gd name="T4" fmla="*/ 500 w 501"/>
                <a:gd name="T5" fmla="*/ 94 h 1813"/>
                <a:gd name="T6" fmla="*/ 0 w 501"/>
                <a:gd name="T7" fmla="*/ 1812 h 1813"/>
                <a:gd name="T8" fmla="*/ 219 w 501"/>
                <a:gd name="T9" fmla="*/ 94 h 1813"/>
                <a:gd name="T10" fmla="*/ 219 w 501"/>
                <a:gd name="T11" fmla="*/ 0 h 1813"/>
                <a:gd name="T12" fmla="*/ 500 w 501"/>
                <a:gd name="T13" fmla="*/ 0 h 1813"/>
              </a:gdLst>
              <a:ahLst/>
              <a:cxnLst>
                <a:cxn ang="0">
                  <a:pos x="T0" y="T1"/>
                </a:cxn>
                <a:cxn ang="0">
                  <a:pos x="T2" y="T3"/>
                </a:cxn>
                <a:cxn ang="0">
                  <a:pos x="T4" y="T5"/>
                </a:cxn>
                <a:cxn ang="0">
                  <a:pos x="T6" y="T7"/>
                </a:cxn>
                <a:cxn ang="0">
                  <a:pos x="T8" y="T9"/>
                </a:cxn>
                <a:cxn ang="0">
                  <a:pos x="T10" y="T11"/>
                </a:cxn>
                <a:cxn ang="0">
                  <a:pos x="T12" y="T13"/>
                </a:cxn>
              </a:cxnLst>
              <a:rect l="0" t="0" r="r" b="b"/>
              <a:pathLst>
                <a:path w="501" h="1813">
                  <a:moveTo>
                    <a:pt x="500" y="0"/>
                  </a:moveTo>
                  <a:lnTo>
                    <a:pt x="500" y="0"/>
                  </a:lnTo>
                  <a:cubicBezTo>
                    <a:pt x="500" y="32"/>
                    <a:pt x="500" y="63"/>
                    <a:pt x="500" y="94"/>
                  </a:cubicBezTo>
                  <a:cubicBezTo>
                    <a:pt x="500" y="1187"/>
                    <a:pt x="0" y="1812"/>
                    <a:pt x="0" y="1812"/>
                  </a:cubicBezTo>
                  <a:cubicBezTo>
                    <a:pt x="0" y="1812"/>
                    <a:pt x="219" y="1031"/>
                    <a:pt x="219" y="94"/>
                  </a:cubicBezTo>
                  <a:cubicBezTo>
                    <a:pt x="219" y="63"/>
                    <a:pt x="219" y="32"/>
                    <a:pt x="219" y="0"/>
                  </a:cubicBezTo>
                  <a:lnTo>
                    <a:pt x="500" y="0"/>
                  </a:lnTo>
                </a:path>
              </a:pathLst>
            </a:custGeom>
            <a:solidFill>
              <a:srgbClr val="FDC891"/>
            </a:solidFill>
            <a:ln>
              <a:noFill/>
            </a:ln>
            <a:effectLst/>
            <a:extLst>
              <a:ext uri="{91240B29-F687-4f45-9708-019B960494DF}">
                <a14:hiddenLine xmlns:a14="http://schemas.microsoft.com/office/drawing/2010/main" xmlns="" w="9525" cap="flat">
                  <a:solidFill>
                    <a:srgbClr val="F26922"/>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15" name="Group 114"/>
          <p:cNvGrpSpPr/>
          <p:nvPr/>
        </p:nvGrpSpPr>
        <p:grpSpPr>
          <a:xfrm>
            <a:off x="5155442" y="4810911"/>
            <a:ext cx="1821718" cy="1041878"/>
            <a:chOff x="2345370" y="2214661"/>
            <a:chExt cx="2092716" cy="1041878"/>
          </a:xfrm>
        </p:grpSpPr>
        <p:sp>
          <p:nvSpPr>
            <p:cNvPr id="116" name="Rectangle 115"/>
            <p:cNvSpPr/>
            <p:nvPr/>
          </p:nvSpPr>
          <p:spPr>
            <a:xfrm>
              <a:off x="2345370" y="2214661"/>
              <a:ext cx="2092716" cy="1041878"/>
            </a:xfrm>
            <a:prstGeom prst="rect">
              <a:avLst/>
            </a:prstGeom>
            <a:solidFill>
              <a:srgbClr val="10181A"/>
            </a:solidFill>
            <a:ln w="19050">
              <a:noFill/>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17" name="Content Placeholder 2"/>
            <p:cNvSpPr txBox="1">
              <a:spLocks/>
            </p:cNvSpPr>
            <p:nvPr/>
          </p:nvSpPr>
          <p:spPr>
            <a:xfrm>
              <a:off x="2430780" y="2553692"/>
              <a:ext cx="1642589" cy="263897"/>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600" dirty="0"/>
                <a:t>Barista</a:t>
              </a:r>
            </a:p>
          </p:txBody>
        </p:sp>
        <p:sp>
          <p:nvSpPr>
            <p:cNvPr id="118" name="Content Placeholder 2"/>
            <p:cNvSpPr txBox="1">
              <a:spLocks/>
            </p:cNvSpPr>
            <p:nvPr/>
          </p:nvSpPr>
          <p:spPr>
            <a:xfrm>
              <a:off x="2430780" y="2276872"/>
              <a:ext cx="1386925" cy="278371"/>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2000" b="1" dirty="0"/>
                <a:t>KIRK</a:t>
              </a:r>
            </a:p>
          </p:txBody>
        </p:sp>
        <p:sp>
          <p:nvSpPr>
            <p:cNvPr id="119" name="Content Placeholder 2"/>
            <p:cNvSpPr txBox="1">
              <a:spLocks/>
            </p:cNvSpPr>
            <p:nvPr/>
          </p:nvSpPr>
          <p:spPr>
            <a:xfrm>
              <a:off x="2430779" y="2780927"/>
              <a:ext cx="2007307" cy="475612"/>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200" dirty="0"/>
                <a:t>Works in a Café Supremo coffee shop </a:t>
              </a:r>
            </a:p>
          </p:txBody>
        </p:sp>
      </p:grpSp>
    </p:spTree>
    <p:extLst>
      <p:ext uri="{BB962C8B-B14F-4D97-AF65-F5344CB8AC3E}">
        <p14:creationId xmlns:p14="http://schemas.microsoft.com/office/powerpoint/2010/main" val="109166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p:cNvSpPr/>
          <p:nvPr/>
        </p:nvSpPr>
        <p:spPr>
          <a:xfrm>
            <a:off x="183329" y="189368"/>
            <a:ext cx="1266758" cy="2751492"/>
          </a:xfrm>
          <a:prstGeom prst="rect">
            <a:avLst/>
          </a:prstGeom>
          <a:solidFill>
            <a:schemeClr val="accent3">
              <a:lumMod val="75000"/>
            </a:schemeClr>
          </a:solidFill>
          <a:ln w="19050">
            <a:noFill/>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97" name="Content Placeholder 2"/>
          <p:cNvSpPr txBox="1">
            <a:spLocks/>
          </p:cNvSpPr>
          <p:nvPr/>
        </p:nvSpPr>
        <p:spPr>
          <a:xfrm>
            <a:off x="344710" y="263895"/>
            <a:ext cx="882510" cy="389456"/>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gn="ctr">
              <a:buClr>
                <a:srgbClr val="FFFFFF">
                  <a:lumMod val="60000"/>
                  <a:lumOff val="40000"/>
                </a:srgbClr>
              </a:buClr>
              <a:buFont typeface="Arial" panose="020B0604020202020204" pitchFamily="34" charset="0"/>
              <a:buNone/>
            </a:pPr>
            <a:r>
              <a:rPr lang="en-US" sz="1600" b="1" dirty="0">
                <a:solidFill>
                  <a:srgbClr val="FFFFFF"/>
                </a:solidFill>
              </a:rPr>
              <a:t>Staff</a:t>
            </a:r>
          </a:p>
        </p:txBody>
      </p:sp>
      <p:pic>
        <p:nvPicPr>
          <p:cNvPr id="80" name="Picture 79" descr="BobsBit.png">
            <a:extLst>
              <a:ext uri="{FF2B5EF4-FFF2-40B4-BE49-F238E27FC236}">
                <a16:creationId xmlns:a16="http://schemas.microsoft.com/office/drawing/2014/main" id="{727D6FCC-1F7A-A64A-99A3-94C315671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325" y="1040194"/>
            <a:ext cx="4710691" cy="2539221"/>
          </a:xfrm>
          <a:prstGeom prst="rect">
            <a:avLst/>
          </a:prstGeom>
        </p:spPr>
      </p:pic>
      <p:sp>
        <p:nvSpPr>
          <p:cNvPr id="81" name="Rectangle 80">
            <a:extLst>
              <a:ext uri="{FF2B5EF4-FFF2-40B4-BE49-F238E27FC236}">
                <a16:creationId xmlns:a16="http://schemas.microsoft.com/office/drawing/2014/main" id="{7BE5DC82-E5EB-1040-BCD5-08B1E2F6678E}"/>
              </a:ext>
            </a:extLst>
          </p:cNvPr>
          <p:cNvSpPr/>
          <p:nvPr/>
        </p:nvSpPr>
        <p:spPr>
          <a:xfrm rot="10800000" flipV="1">
            <a:off x="1611468" y="448171"/>
            <a:ext cx="4704548" cy="592022"/>
          </a:xfrm>
          <a:prstGeom prst="rect">
            <a:avLst/>
          </a:prstGeom>
          <a:solidFill>
            <a:schemeClr val="accent3">
              <a:lumMod val="75000"/>
            </a:schemeClr>
          </a:solidFill>
          <a:ln w="3175" cap="flat" cmpd="sng" algn="ctr">
            <a:noFill/>
            <a:prstDash val="solid"/>
            <a:miter lim="800000"/>
          </a:ln>
          <a:effectLst/>
        </p:spPr>
        <p:txBody>
          <a:bodyPr rot="0" spcFirstLastPara="0" vertOverflow="overflow" horzOverflow="overflow" vert="horz" wrap="square" lIns="180000" tIns="46800" rIns="288000" bIns="45720" numCol="1" spcCol="0" rtlCol="0" fromWordArt="0" anchor="t" anchorCtr="0" forceAA="0" compatLnSpc="1">
            <a:prstTxWarp prst="textNoShape">
              <a:avLst/>
            </a:prstTxWarp>
            <a:spAutoFit/>
          </a:bodyPr>
          <a:lstStyle/>
          <a:p>
            <a:pPr>
              <a:lnSpc>
                <a:spcPct val="90000"/>
              </a:lnSpc>
              <a:spcBef>
                <a:spcPts val="300"/>
              </a:spcBef>
            </a:pPr>
            <a:r>
              <a:rPr lang="en-US" kern="0" dirty="0">
                <a:solidFill>
                  <a:srgbClr val="FFFFFF"/>
                </a:solidFill>
              </a:rPr>
              <a:t>Kirk is thinking of taking leave to go on vacation</a:t>
            </a:r>
          </a:p>
        </p:txBody>
      </p:sp>
      <p:sp>
        <p:nvSpPr>
          <p:cNvPr id="446" name="Rectangle 445"/>
          <p:cNvSpPr/>
          <p:nvPr/>
        </p:nvSpPr>
        <p:spPr>
          <a:xfrm>
            <a:off x="7721286" y="1485028"/>
            <a:ext cx="2087425" cy="1926715"/>
          </a:xfrm>
          <a:prstGeom prst="rect">
            <a:avLst/>
          </a:prstGeom>
          <a:solidFill>
            <a:srgbClr val="FFFFFF">
              <a:alpha val="92000"/>
            </a:srgbClr>
          </a:solidFill>
          <a:ln w="3175" cap="flat" cmpd="sng" algn="ctr">
            <a:solidFill>
              <a:schemeClr val="bg1">
                <a:lumMod val="50000"/>
              </a:schemeClr>
            </a:solidFill>
            <a:prstDash val="solid"/>
            <a:miter lim="800000"/>
          </a:ln>
          <a:effectLst/>
        </p:spPr>
        <p:txBody>
          <a:bodyPr rot="0" spcFirstLastPara="0" vertOverflow="overflow" horzOverflow="overflow" vert="horz" wrap="square" lIns="180000" tIns="46800" rIns="288000" bIns="45720" numCol="1" spcCol="0" rtlCol="0" fromWordArt="0" anchor="t" anchorCtr="0" forceAA="0" compatLnSpc="1">
            <a:prstTxWarp prst="textNoShape">
              <a:avLst/>
            </a:prstTxWarp>
            <a:normAutofit/>
          </a:bodyPr>
          <a:lstStyle/>
          <a:p>
            <a:pPr>
              <a:lnSpc>
                <a:spcPct val="90000"/>
              </a:lnSpc>
              <a:spcBef>
                <a:spcPts val="300"/>
              </a:spcBef>
            </a:pPr>
            <a:endParaRPr lang="en-US" kern="0" dirty="0">
              <a:solidFill>
                <a:srgbClr val="FFFFFF">
                  <a:lumMod val="50000"/>
                </a:srgbClr>
              </a:solidFill>
            </a:endParaRPr>
          </a:p>
        </p:txBody>
      </p:sp>
      <p:sp>
        <p:nvSpPr>
          <p:cNvPr id="204" name="Rectangle 203"/>
          <p:cNvSpPr/>
          <p:nvPr/>
        </p:nvSpPr>
        <p:spPr>
          <a:xfrm>
            <a:off x="6316016" y="1485029"/>
            <a:ext cx="1200905" cy="1926715"/>
          </a:xfrm>
          <a:prstGeom prst="rect">
            <a:avLst/>
          </a:prstGeom>
          <a:solidFill>
            <a:srgbClr val="FFFFFF">
              <a:alpha val="90000"/>
            </a:srgbClr>
          </a:solidFill>
          <a:ln w="3175" cap="flat" cmpd="sng" algn="ctr">
            <a:solidFill>
              <a:schemeClr val="bg1">
                <a:lumMod val="50000"/>
              </a:schemeClr>
            </a:solidFill>
            <a:prstDash val="solid"/>
            <a:miter lim="800000"/>
          </a:ln>
          <a:effectLst/>
        </p:spPr>
        <p:txBody>
          <a:bodyPr rot="0" spcFirstLastPara="0" vertOverflow="overflow" horzOverflow="overflow" vert="horz" wrap="square" lIns="180000" tIns="46800" rIns="288000" bIns="45720" numCol="1" spcCol="0" rtlCol="0" fromWordArt="0" anchor="t" anchorCtr="0" forceAA="0" compatLnSpc="1">
            <a:prstTxWarp prst="textNoShape">
              <a:avLst/>
            </a:prstTxWarp>
            <a:normAutofit/>
          </a:bodyPr>
          <a:lstStyle/>
          <a:p>
            <a:pPr>
              <a:lnSpc>
                <a:spcPct val="90000"/>
              </a:lnSpc>
              <a:spcBef>
                <a:spcPts val="300"/>
              </a:spcBef>
            </a:pPr>
            <a:endParaRPr lang="en-US" kern="0" dirty="0">
              <a:solidFill>
                <a:srgbClr val="FFFFFF">
                  <a:lumMod val="50000"/>
                </a:srgbClr>
              </a:solidFill>
            </a:endParaRPr>
          </a:p>
        </p:txBody>
      </p:sp>
      <p:sp>
        <p:nvSpPr>
          <p:cNvPr id="205" name="Rectangle 204"/>
          <p:cNvSpPr/>
          <p:nvPr/>
        </p:nvSpPr>
        <p:spPr>
          <a:xfrm rot="10800000" flipV="1">
            <a:off x="6316016" y="1040194"/>
            <a:ext cx="3492692" cy="889668"/>
          </a:xfrm>
          <a:prstGeom prst="rect">
            <a:avLst/>
          </a:prstGeom>
          <a:solidFill>
            <a:schemeClr val="accent3">
              <a:lumMod val="75000"/>
            </a:schemeClr>
          </a:solidFill>
          <a:ln w="3175" cap="flat" cmpd="sng" algn="ctr">
            <a:noFill/>
            <a:prstDash val="solid"/>
            <a:miter lim="800000"/>
          </a:ln>
          <a:effectLst/>
        </p:spPr>
        <p:txBody>
          <a:bodyPr rot="0" spcFirstLastPara="0" vertOverflow="overflow" horzOverflow="overflow" vert="horz" wrap="square" lIns="936000" tIns="46800" rIns="216000" bIns="93600" numCol="1" spcCol="0" rtlCol="0" fromWordArt="0" anchor="t" anchorCtr="0" forceAA="0" compatLnSpc="1">
            <a:prstTxWarp prst="textNoShape">
              <a:avLst/>
            </a:prstTxWarp>
            <a:spAutoFit/>
          </a:bodyPr>
          <a:lstStyle/>
          <a:p>
            <a:pPr>
              <a:lnSpc>
                <a:spcPct val="90000"/>
              </a:lnSpc>
              <a:spcBef>
                <a:spcPts val="300"/>
              </a:spcBef>
            </a:pPr>
            <a:r>
              <a:rPr lang="en-US" kern="0" dirty="0">
                <a:solidFill>
                  <a:srgbClr val="FFFFFF"/>
                </a:solidFill>
              </a:rPr>
              <a:t>He connects with his mobile phone to the Cafe Supremo HR App</a:t>
            </a:r>
          </a:p>
        </p:txBody>
      </p:sp>
      <p:pic>
        <p:nvPicPr>
          <p:cNvPr id="5" name="Picture 4" descr="Untitled-4.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748492" y="2094964"/>
            <a:ext cx="1488100" cy="1316781"/>
          </a:xfrm>
          <a:prstGeom prst="rect">
            <a:avLst/>
          </a:prstGeom>
        </p:spPr>
      </p:pic>
      <p:sp>
        <p:nvSpPr>
          <p:cNvPr id="4" name="Rectangle 3">
            <a:extLst>
              <a:ext uri="{FF2B5EF4-FFF2-40B4-BE49-F238E27FC236}">
                <a16:creationId xmlns:a16="http://schemas.microsoft.com/office/drawing/2014/main" id="{F1C9AA30-6576-C947-AE7D-DB245B1E8518}"/>
              </a:ext>
            </a:extLst>
          </p:cNvPr>
          <p:cNvSpPr/>
          <p:nvPr/>
        </p:nvSpPr>
        <p:spPr>
          <a:xfrm>
            <a:off x="6006353" y="2680447"/>
            <a:ext cx="300698" cy="260413"/>
          </a:xfrm>
          <a:prstGeom prst="rect">
            <a:avLst/>
          </a:prstGeom>
          <a:solidFill>
            <a:srgbClr val="F4F1E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87" name="Group 86">
            <a:extLst>
              <a:ext uri="{FF2B5EF4-FFF2-40B4-BE49-F238E27FC236}">
                <a16:creationId xmlns:a16="http://schemas.microsoft.com/office/drawing/2014/main" id="{83FC26D8-F56F-BC4E-8B9D-7DCE9E39C82B}"/>
              </a:ext>
            </a:extLst>
          </p:cNvPr>
          <p:cNvGrpSpPr>
            <a:grpSpLocks noChangeAspect="1"/>
          </p:cNvGrpSpPr>
          <p:nvPr/>
        </p:nvGrpSpPr>
        <p:grpSpPr>
          <a:xfrm>
            <a:off x="296395" y="653351"/>
            <a:ext cx="1003043" cy="2250409"/>
            <a:chOff x="7645400" y="504825"/>
            <a:chExt cx="1643063" cy="4703763"/>
          </a:xfrm>
        </p:grpSpPr>
        <p:sp>
          <p:nvSpPr>
            <p:cNvPr id="88" name="Freeform 1">
              <a:extLst>
                <a:ext uri="{FF2B5EF4-FFF2-40B4-BE49-F238E27FC236}">
                  <a16:creationId xmlns:a16="http://schemas.microsoft.com/office/drawing/2014/main" id="{F12DF2D3-8D5A-C241-8BD0-1CF3005F11BB}"/>
                </a:ext>
              </a:extLst>
            </p:cNvPr>
            <p:cNvSpPr>
              <a:spLocks noChangeArrowheads="1"/>
            </p:cNvSpPr>
            <p:nvPr/>
          </p:nvSpPr>
          <p:spPr bwMode="auto">
            <a:xfrm>
              <a:off x="7881938" y="1281113"/>
              <a:ext cx="280987" cy="393700"/>
            </a:xfrm>
            <a:custGeom>
              <a:avLst/>
              <a:gdLst>
                <a:gd name="T0" fmla="*/ 125 w 782"/>
                <a:gd name="T1" fmla="*/ 1094 h 1095"/>
                <a:gd name="T2" fmla="*/ 0 w 782"/>
                <a:gd name="T3" fmla="*/ 32 h 1095"/>
                <a:gd name="T4" fmla="*/ 781 w 782"/>
                <a:gd name="T5" fmla="*/ 0 h 1095"/>
                <a:gd name="T6" fmla="*/ 625 w 782"/>
                <a:gd name="T7" fmla="*/ 1094 h 1095"/>
                <a:gd name="T8" fmla="*/ 125 w 782"/>
                <a:gd name="T9" fmla="*/ 1094 h 1095"/>
              </a:gdLst>
              <a:ahLst/>
              <a:cxnLst>
                <a:cxn ang="0">
                  <a:pos x="T0" y="T1"/>
                </a:cxn>
                <a:cxn ang="0">
                  <a:pos x="T2" y="T3"/>
                </a:cxn>
                <a:cxn ang="0">
                  <a:pos x="T4" y="T5"/>
                </a:cxn>
                <a:cxn ang="0">
                  <a:pos x="T6" y="T7"/>
                </a:cxn>
                <a:cxn ang="0">
                  <a:pos x="T8" y="T9"/>
                </a:cxn>
              </a:cxnLst>
              <a:rect l="0" t="0" r="r" b="b"/>
              <a:pathLst>
                <a:path w="782" h="1095">
                  <a:moveTo>
                    <a:pt x="125" y="1094"/>
                  </a:moveTo>
                  <a:lnTo>
                    <a:pt x="0" y="32"/>
                  </a:lnTo>
                  <a:lnTo>
                    <a:pt x="781" y="0"/>
                  </a:lnTo>
                  <a:lnTo>
                    <a:pt x="625" y="1094"/>
                  </a:lnTo>
                  <a:lnTo>
                    <a:pt x="125" y="1094"/>
                  </a:lnTo>
                </a:path>
              </a:pathLst>
            </a:custGeom>
            <a:solidFill>
              <a:srgbClr val="BA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9" name="Freeform 2">
              <a:extLst>
                <a:ext uri="{FF2B5EF4-FFF2-40B4-BE49-F238E27FC236}">
                  <a16:creationId xmlns:a16="http://schemas.microsoft.com/office/drawing/2014/main" id="{6C38BA06-E487-5E47-99EC-CC2DC4C8C24C}"/>
                </a:ext>
              </a:extLst>
            </p:cNvPr>
            <p:cNvSpPr>
              <a:spLocks noChangeArrowheads="1"/>
            </p:cNvSpPr>
            <p:nvPr/>
          </p:nvSpPr>
          <p:spPr bwMode="auto">
            <a:xfrm>
              <a:off x="7870825" y="1214438"/>
              <a:ext cx="315913" cy="101600"/>
            </a:xfrm>
            <a:custGeom>
              <a:avLst/>
              <a:gdLst>
                <a:gd name="T0" fmla="*/ 0 w 876"/>
                <a:gd name="T1" fmla="*/ 281 h 282"/>
                <a:gd name="T2" fmla="*/ 875 w 876"/>
                <a:gd name="T3" fmla="*/ 250 h 282"/>
                <a:gd name="T4" fmla="*/ 781 w 876"/>
                <a:gd name="T5" fmla="*/ 0 h 282"/>
                <a:gd name="T6" fmla="*/ 31 w 876"/>
                <a:gd name="T7" fmla="*/ 156 h 282"/>
                <a:gd name="T8" fmla="*/ 0 w 876"/>
                <a:gd name="T9" fmla="*/ 281 h 282"/>
              </a:gdLst>
              <a:ahLst/>
              <a:cxnLst>
                <a:cxn ang="0">
                  <a:pos x="T0" y="T1"/>
                </a:cxn>
                <a:cxn ang="0">
                  <a:pos x="T2" y="T3"/>
                </a:cxn>
                <a:cxn ang="0">
                  <a:pos x="T4" y="T5"/>
                </a:cxn>
                <a:cxn ang="0">
                  <a:pos x="T6" y="T7"/>
                </a:cxn>
                <a:cxn ang="0">
                  <a:pos x="T8" y="T9"/>
                </a:cxn>
              </a:cxnLst>
              <a:rect l="0" t="0" r="r" b="b"/>
              <a:pathLst>
                <a:path w="876" h="282">
                  <a:moveTo>
                    <a:pt x="0" y="281"/>
                  </a:moveTo>
                  <a:lnTo>
                    <a:pt x="875" y="250"/>
                  </a:lnTo>
                  <a:lnTo>
                    <a:pt x="781" y="0"/>
                  </a:lnTo>
                  <a:lnTo>
                    <a:pt x="31" y="156"/>
                  </a:lnTo>
                  <a:lnTo>
                    <a:pt x="0" y="281"/>
                  </a:lnTo>
                </a:path>
              </a:pathLst>
            </a:custGeom>
            <a:solidFill>
              <a:schemeClr val="accent3">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0" name="Freeform 3">
              <a:extLst>
                <a:ext uri="{FF2B5EF4-FFF2-40B4-BE49-F238E27FC236}">
                  <a16:creationId xmlns:a16="http://schemas.microsoft.com/office/drawing/2014/main" id="{E09E8D21-E519-9648-ABEB-1D5B8C0A449A}"/>
                </a:ext>
              </a:extLst>
            </p:cNvPr>
            <p:cNvSpPr>
              <a:spLocks noChangeArrowheads="1"/>
            </p:cNvSpPr>
            <p:nvPr/>
          </p:nvSpPr>
          <p:spPr bwMode="auto">
            <a:xfrm>
              <a:off x="7645400" y="1663700"/>
              <a:ext cx="765175" cy="57150"/>
            </a:xfrm>
            <a:custGeom>
              <a:avLst/>
              <a:gdLst>
                <a:gd name="T0" fmla="*/ 2126 w 2127"/>
                <a:gd name="T1" fmla="*/ 156 h 157"/>
                <a:gd name="T2" fmla="*/ 0 w 2127"/>
                <a:gd name="T3" fmla="*/ 156 h 157"/>
                <a:gd name="T4" fmla="*/ 0 w 2127"/>
                <a:gd name="T5" fmla="*/ 0 h 157"/>
                <a:gd name="T6" fmla="*/ 2126 w 2127"/>
                <a:gd name="T7" fmla="*/ 0 h 157"/>
                <a:gd name="T8" fmla="*/ 2126 w 2127"/>
                <a:gd name="T9" fmla="*/ 156 h 157"/>
              </a:gdLst>
              <a:ahLst/>
              <a:cxnLst>
                <a:cxn ang="0">
                  <a:pos x="T0" y="T1"/>
                </a:cxn>
                <a:cxn ang="0">
                  <a:pos x="T2" y="T3"/>
                </a:cxn>
                <a:cxn ang="0">
                  <a:pos x="T4" y="T5"/>
                </a:cxn>
                <a:cxn ang="0">
                  <a:pos x="T6" y="T7"/>
                </a:cxn>
                <a:cxn ang="0">
                  <a:pos x="T8" y="T9"/>
                </a:cxn>
              </a:cxnLst>
              <a:rect l="0" t="0" r="r" b="b"/>
              <a:pathLst>
                <a:path w="2127" h="157">
                  <a:moveTo>
                    <a:pt x="2126" y="156"/>
                  </a:moveTo>
                  <a:lnTo>
                    <a:pt x="0" y="156"/>
                  </a:lnTo>
                  <a:lnTo>
                    <a:pt x="0" y="0"/>
                  </a:lnTo>
                  <a:lnTo>
                    <a:pt x="2126" y="0"/>
                  </a:lnTo>
                  <a:lnTo>
                    <a:pt x="2126" y="156"/>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1" name="Freeform 4">
              <a:extLst>
                <a:ext uri="{FF2B5EF4-FFF2-40B4-BE49-F238E27FC236}">
                  <a16:creationId xmlns:a16="http://schemas.microsoft.com/office/drawing/2014/main" id="{5F246DC6-BF16-CB43-876A-9D2B97BAE799}"/>
                </a:ext>
              </a:extLst>
            </p:cNvPr>
            <p:cNvSpPr>
              <a:spLocks noChangeArrowheads="1"/>
            </p:cNvSpPr>
            <p:nvPr/>
          </p:nvSpPr>
          <p:spPr bwMode="auto">
            <a:xfrm>
              <a:off x="8355013" y="3036888"/>
              <a:ext cx="731837" cy="2149475"/>
            </a:xfrm>
            <a:custGeom>
              <a:avLst/>
              <a:gdLst>
                <a:gd name="T0" fmla="*/ 1999 w 2032"/>
                <a:gd name="T1" fmla="*/ 0 h 5970"/>
                <a:gd name="T2" fmla="*/ 1999 w 2032"/>
                <a:gd name="T3" fmla="*/ 0 h 5970"/>
                <a:gd name="T4" fmla="*/ 2031 w 2032"/>
                <a:gd name="T5" fmla="*/ 688 h 5970"/>
                <a:gd name="T6" fmla="*/ 1437 w 2032"/>
                <a:gd name="T7" fmla="*/ 5907 h 5970"/>
                <a:gd name="T8" fmla="*/ 1343 w 2032"/>
                <a:gd name="T9" fmla="*/ 5969 h 5970"/>
                <a:gd name="T10" fmla="*/ 1281 w 2032"/>
                <a:gd name="T11" fmla="*/ 3469 h 5970"/>
                <a:gd name="T12" fmla="*/ 1343 w 2032"/>
                <a:gd name="T13" fmla="*/ 1563 h 5970"/>
                <a:gd name="T14" fmla="*/ 906 w 2032"/>
                <a:gd name="T15" fmla="*/ 3407 h 5970"/>
                <a:gd name="T16" fmla="*/ 125 w 2032"/>
                <a:gd name="T17" fmla="*/ 5907 h 5970"/>
                <a:gd name="T18" fmla="*/ 0 w 2032"/>
                <a:gd name="T19" fmla="*/ 5907 h 5970"/>
                <a:gd name="T20" fmla="*/ 437 w 2032"/>
                <a:gd name="T21" fmla="*/ 3188 h 5970"/>
                <a:gd name="T22" fmla="*/ 749 w 2032"/>
                <a:gd name="T23" fmla="*/ 657 h 5970"/>
                <a:gd name="T24" fmla="*/ 1999 w 2032"/>
                <a:gd name="T25" fmla="*/ 0 h 5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2" h="5970">
                  <a:moveTo>
                    <a:pt x="1999" y="0"/>
                  </a:moveTo>
                  <a:lnTo>
                    <a:pt x="1999" y="0"/>
                  </a:lnTo>
                  <a:cubicBezTo>
                    <a:pt x="1999" y="63"/>
                    <a:pt x="2031" y="594"/>
                    <a:pt x="2031" y="688"/>
                  </a:cubicBezTo>
                  <a:cubicBezTo>
                    <a:pt x="1999" y="1844"/>
                    <a:pt x="1437" y="5907"/>
                    <a:pt x="1437" y="5907"/>
                  </a:cubicBezTo>
                  <a:cubicBezTo>
                    <a:pt x="1343" y="5969"/>
                    <a:pt x="1343" y="5969"/>
                    <a:pt x="1343" y="5969"/>
                  </a:cubicBezTo>
                  <a:cubicBezTo>
                    <a:pt x="1343" y="5969"/>
                    <a:pt x="1031" y="4563"/>
                    <a:pt x="1281" y="3469"/>
                  </a:cubicBezTo>
                  <a:cubicBezTo>
                    <a:pt x="1531" y="2375"/>
                    <a:pt x="1343" y="1563"/>
                    <a:pt x="1343" y="1563"/>
                  </a:cubicBezTo>
                  <a:cubicBezTo>
                    <a:pt x="1343" y="1563"/>
                    <a:pt x="937" y="2188"/>
                    <a:pt x="906" y="3407"/>
                  </a:cubicBezTo>
                  <a:cubicBezTo>
                    <a:pt x="906" y="4625"/>
                    <a:pt x="125" y="5907"/>
                    <a:pt x="125" y="5907"/>
                  </a:cubicBezTo>
                  <a:cubicBezTo>
                    <a:pt x="0" y="5907"/>
                    <a:pt x="0" y="5907"/>
                    <a:pt x="0" y="5907"/>
                  </a:cubicBezTo>
                  <a:cubicBezTo>
                    <a:pt x="0" y="5907"/>
                    <a:pt x="281" y="4594"/>
                    <a:pt x="437" y="3188"/>
                  </a:cubicBezTo>
                  <a:cubicBezTo>
                    <a:pt x="437" y="3157"/>
                    <a:pt x="749" y="657"/>
                    <a:pt x="749" y="657"/>
                  </a:cubicBezTo>
                  <a:cubicBezTo>
                    <a:pt x="749" y="657"/>
                    <a:pt x="1499" y="282"/>
                    <a:pt x="1999" y="0"/>
                  </a:cubicBezTo>
                </a:path>
              </a:pathLst>
            </a:custGeom>
            <a:solidFill>
              <a:srgbClr val="21212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 name="Freeform 5">
              <a:extLst>
                <a:ext uri="{FF2B5EF4-FFF2-40B4-BE49-F238E27FC236}">
                  <a16:creationId xmlns:a16="http://schemas.microsoft.com/office/drawing/2014/main" id="{C18375ED-3CAC-0447-B8CC-4E56A419AA2E}"/>
                </a:ext>
              </a:extLst>
            </p:cNvPr>
            <p:cNvSpPr>
              <a:spLocks noChangeArrowheads="1"/>
            </p:cNvSpPr>
            <p:nvPr/>
          </p:nvSpPr>
          <p:spPr bwMode="auto">
            <a:xfrm>
              <a:off x="8837613" y="3238500"/>
              <a:ext cx="23812" cy="360363"/>
            </a:xfrm>
            <a:custGeom>
              <a:avLst/>
              <a:gdLst>
                <a:gd name="T0" fmla="*/ 31 w 64"/>
                <a:gd name="T1" fmla="*/ 1000 h 1001"/>
                <a:gd name="T2" fmla="*/ 31 w 64"/>
                <a:gd name="T3" fmla="*/ 1000 h 1001"/>
                <a:gd name="T4" fmla="*/ 63 w 64"/>
                <a:gd name="T5" fmla="*/ 0 h 1001"/>
                <a:gd name="T6" fmla="*/ 31 w 64"/>
                <a:gd name="T7" fmla="*/ 0 h 1001"/>
                <a:gd name="T8" fmla="*/ 0 w 64"/>
                <a:gd name="T9" fmla="*/ 1000 h 1001"/>
                <a:gd name="T10" fmla="*/ 31 w 64"/>
                <a:gd name="T11" fmla="*/ 1000 h 1001"/>
              </a:gdLst>
              <a:ahLst/>
              <a:cxnLst>
                <a:cxn ang="0">
                  <a:pos x="T0" y="T1"/>
                </a:cxn>
                <a:cxn ang="0">
                  <a:pos x="T2" y="T3"/>
                </a:cxn>
                <a:cxn ang="0">
                  <a:pos x="T4" y="T5"/>
                </a:cxn>
                <a:cxn ang="0">
                  <a:pos x="T6" y="T7"/>
                </a:cxn>
                <a:cxn ang="0">
                  <a:pos x="T8" y="T9"/>
                </a:cxn>
                <a:cxn ang="0">
                  <a:pos x="T10" y="T11"/>
                </a:cxn>
              </a:cxnLst>
              <a:rect l="0" t="0" r="r" b="b"/>
              <a:pathLst>
                <a:path w="64" h="1001">
                  <a:moveTo>
                    <a:pt x="31" y="1000"/>
                  </a:moveTo>
                  <a:lnTo>
                    <a:pt x="31" y="1000"/>
                  </a:lnTo>
                  <a:cubicBezTo>
                    <a:pt x="31" y="1000"/>
                    <a:pt x="63" y="219"/>
                    <a:pt x="63" y="0"/>
                  </a:cubicBezTo>
                  <a:cubicBezTo>
                    <a:pt x="31" y="0"/>
                    <a:pt x="31" y="0"/>
                    <a:pt x="31" y="0"/>
                  </a:cubicBezTo>
                  <a:cubicBezTo>
                    <a:pt x="31" y="187"/>
                    <a:pt x="0" y="1000"/>
                    <a:pt x="0" y="1000"/>
                  </a:cubicBezTo>
                  <a:lnTo>
                    <a:pt x="31" y="1000"/>
                  </a:lnTo>
                </a:path>
              </a:pathLst>
            </a:custGeom>
            <a:solidFill>
              <a:srgbClr val="69696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 name="Freeform 6">
              <a:extLst>
                <a:ext uri="{FF2B5EF4-FFF2-40B4-BE49-F238E27FC236}">
                  <a16:creationId xmlns:a16="http://schemas.microsoft.com/office/drawing/2014/main" id="{8DCEB1C5-CA1F-7746-984B-F51EC0A18E9C}"/>
                </a:ext>
              </a:extLst>
            </p:cNvPr>
            <p:cNvSpPr>
              <a:spLocks noChangeArrowheads="1"/>
            </p:cNvSpPr>
            <p:nvPr/>
          </p:nvSpPr>
          <p:spPr bwMode="auto">
            <a:xfrm>
              <a:off x="8770938" y="3273425"/>
              <a:ext cx="68262" cy="225425"/>
            </a:xfrm>
            <a:custGeom>
              <a:avLst/>
              <a:gdLst>
                <a:gd name="T0" fmla="*/ 187 w 188"/>
                <a:gd name="T1" fmla="*/ 625 h 626"/>
                <a:gd name="T2" fmla="*/ 187 w 188"/>
                <a:gd name="T3" fmla="*/ 625 h 626"/>
                <a:gd name="T4" fmla="*/ 187 w 188"/>
                <a:gd name="T5" fmla="*/ 593 h 626"/>
                <a:gd name="T6" fmla="*/ 125 w 188"/>
                <a:gd name="T7" fmla="*/ 531 h 626"/>
                <a:gd name="T8" fmla="*/ 93 w 188"/>
                <a:gd name="T9" fmla="*/ 0 h 626"/>
                <a:gd name="T10" fmla="*/ 62 w 188"/>
                <a:gd name="T11" fmla="*/ 0 h 626"/>
                <a:gd name="T12" fmla="*/ 93 w 188"/>
                <a:gd name="T13" fmla="*/ 562 h 626"/>
                <a:gd name="T14" fmla="*/ 187 w 188"/>
                <a:gd name="T15" fmla="*/ 625 h 6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626">
                  <a:moveTo>
                    <a:pt x="187" y="625"/>
                  </a:moveTo>
                  <a:lnTo>
                    <a:pt x="187" y="625"/>
                  </a:lnTo>
                  <a:cubicBezTo>
                    <a:pt x="187" y="593"/>
                    <a:pt x="187" y="593"/>
                    <a:pt x="187" y="593"/>
                  </a:cubicBezTo>
                  <a:cubicBezTo>
                    <a:pt x="156" y="593"/>
                    <a:pt x="156" y="562"/>
                    <a:pt x="125" y="531"/>
                  </a:cubicBezTo>
                  <a:cubicBezTo>
                    <a:pt x="31" y="406"/>
                    <a:pt x="93" y="0"/>
                    <a:pt x="93" y="0"/>
                  </a:cubicBezTo>
                  <a:cubicBezTo>
                    <a:pt x="62" y="0"/>
                    <a:pt x="62" y="0"/>
                    <a:pt x="62" y="0"/>
                  </a:cubicBezTo>
                  <a:cubicBezTo>
                    <a:pt x="62" y="0"/>
                    <a:pt x="0" y="406"/>
                    <a:pt x="93" y="562"/>
                  </a:cubicBezTo>
                  <a:cubicBezTo>
                    <a:pt x="125" y="593"/>
                    <a:pt x="156" y="625"/>
                    <a:pt x="187" y="625"/>
                  </a:cubicBezTo>
                </a:path>
              </a:pathLst>
            </a:custGeom>
            <a:solidFill>
              <a:srgbClr val="69696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4" name="Freeform 7">
              <a:extLst>
                <a:ext uri="{FF2B5EF4-FFF2-40B4-BE49-F238E27FC236}">
                  <a16:creationId xmlns:a16="http://schemas.microsoft.com/office/drawing/2014/main" id="{2A2794E3-631E-584A-B428-5C8CCA173F6B}"/>
                </a:ext>
              </a:extLst>
            </p:cNvPr>
            <p:cNvSpPr>
              <a:spLocks noChangeArrowheads="1"/>
            </p:cNvSpPr>
            <p:nvPr/>
          </p:nvSpPr>
          <p:spPr bwMode="auto">
            <a:xfrm>
              <a:off x="8983663" y="3194050"/>
              <a:ext cx="101600" cy="236538"/>
            </a:xfrm>
            <a:custGeom>
              <a:avLst/>
              <a:gdLst>
                <a:gd name="T0" fmla="*/ 282 w 283"/>
                <a:gd name="T1" fmla="*/ 656 h 657"/>
                <a:gd name="T2" fmla="*/ 282 w 283"/>
                <a:gd name="T3" fmla="*/ 656 h 657"/>
                <a:gd name="T4" fmla="*/ 282 w 283"/>
                <a:gd name="T5" fmla="*/ 656 h 657"/>
                <a:gd name="T6" fmla="*/ 32 w 283"/>
                <a:gd name="T7" fmla="*/ 0 h 657"/>
                <a:gd name="T8" fmla="*/ 0 w 283"/>
                <a:gd name="T9" fmla="*/ 0 h 657"/>
                <a:gd name="T10" fmla="*/ 282 w 283"/>
                <a:gd name="T11" fmla="*/ 656 h 657"/>
              </a:gdLst>
              <a:ahLst/>
              <a:cxnLst>
                <a:cxn ang="0">
                  <a:pos x="T0" y="T1"/>
                </a:cxn>
                <a:cxn ang="0">
                  <a:pos x="T2" y="T3"/>
                </a:cxn>
                <a:cxn ang="0">
                  <a:pos x="T4" y="T5"/>
                </a:cxn>
                <a:cxn ang="0">
                  <a:pos x="T6" y="T7"/>
                </a:cxn>
                <a:cxn ang="0">
                  <a:pos x="T8" y="T9"/>
                </a:cxn>
                <a:cxn ang="0">
                  <a:pos x="T10" y="T11"/>
                </a:cxn>
              </a:cxnLst>
              <a:rect l="0" t="0" r="r" b="b"/>
              <a:pathLst>
                <a:path w="283" h="657">
                  <a:moveTo>
                    <a:pt x="282" y="656"/>
                  </a:moveTo>
                  <a:lnTo>
                    <a:pt x="282" y="656"/>
                  </a:lnTo>
                  <a:lnTo>
                    <a:pt x="282" y="656"/>
                  </a:lnTo>
                  <a:cubicBezTo>
                    <a:pt x="94" y="469"/>
                    <a:pt x="32" y="0"/>
                    <a:pt x="32" y="0"/>
                  </a:cubicBezTo>
                  <a:cubicBezTo>
                    <a:pt x="0" y="0"/>
                    <a:pt x="0" y="0"/>
                    <a:pt x="0" y="0"/>
                  </a:cubicBezTo>
                  <a:cubicBezTo>
                    <a:pt x="0" y="31"/>
                    <a:pt x="63" y="500"/>
                    <a:pt x="282" y="656"/>
                  </a:cubicBezTo>
                </a:path>
              </a:pathLst>
            </a:custGeom>
            <a:solidFill>
              <a:srgbClr val="69696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5" name="Freeform 8">
              <a:extLst>
                <a:ext uri="{FF2B5EF4-FFF2-40B4-BE49-F238E27FC236}">
                  <a16:creationId xmlns:a16="http://schemas.microsoft.com/office/drawing/2014/main" id="{994605B5-00C5-DC4B-AC1E-48FF1F462C76}"/>
                </a:ext>
              </a:extLst>
            </p:cNvPr>
            <p:cNvSpPr>
              <a:spLocks noChangeArrowheads="1"/>
            </p:cNvSpPr>
            <p:nvPr/>
          </p:nvSpPr>
          <p:spPr bwMode="auto">
            <a:xfrm>
              <a:off x="8129588" y="5162550"/>
              <a:ext cx="282575" cy="46038"/>
            </a:xfrm>
            <a:custGeom>
              <a:avLst/>
              <a:gdLst>
                <a:gd name="T0" fmla="*/ 750 w 783"/>
                <a:gd name="T1" fmla="*/ 0 h 126"/>
                <a:gd name="T2" fmla="*/ 782 w 783"/>
                <a:gd name="T3" fmla="*/ 125 h 126"/>
                <a:gd name="T4" fmla="*/ 0 w 783"/>
                <a:gd name="T5" fmla="*/ 125 h 126"/>
                <a:gd name="T6" fmla="*/ 63 w 783"/>
                <a:gd name="T7" fmla="*/ 62 h 126"/>
                <a:gd name="T8" fmla="*/ 594 w 783"/>
                <a:gd name="T9" fmla="*/ 0 h 126"/>
                <a:gd name="T10" fmla="*/ 750 w 783"/>
                <a:gd name="T11" fmla="*/ 0 h 126"/>
              </a:gdLst>
              <a:ahLst/>
              <a:cxnLst>
                <a:cxn ang="0">
                  <a:pos x="T0" y="T1"/>
                </a:cxn>
                <a:cxn ang="0">
                  <a:pos x="T2" y="T3"/>
                </a:cxn>
                <a:cxn ang="0">
                  <a:pos x="T4" y="T5"/>
                </a:cxn>
                <a:cxn ang="0">
                  <a:pos x="T6" y="T7"/>
                </a:cxn>
                <a:cxn ang="0">
                  <a:pos x="T8" y="T9"/>
                </a:cxn>
                <a:cxn ang="0">
                  <a:pos x="T10" y="T11"/>
                </a:cxn>
              </a:cxnLst>
              <a:rect l="0" t="0" r="r" b="b"/>
              <a:pathLst>
                <a:path w="783" h="126">
                  <a:moveTo>
                    <a:pt x="750" y="0"/>
                  </a:moveTo>
                  <a:lnTo>
                    <a:pt x="782" y="125"/>
                  </a:lnTo>
                  <a:lnTo>
                    <a:pt x="0" y="125"/>
                  </a:lnTo>
                  <a:lnTo>
                    <a:pt x="63" y="62"/>
                  </a:lnTo>
                  <a:lnTo>
                    <a:pt x="594" y="0"/>
                  </a:lnTo>
                  <a:lnTo>
                    <a:pt x="750" y="0"/>
                  </a:lnTo>
                </a:path>
              </a:pathLst>
            </a:custGeom>
            <a:solidFill>
              <a:srgbClr val="F4792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9" name="Freeform 9">
              <a:extLst>
                <a:ext uri="{FF2B5EF4-FFF2-40B4-BE49-F238E27FC236}">
                  <a16:creationId xmlns:a16="http://schemas.microsoft.com/office/drawing/2014/main" id="{63E9D435-161A-4449-9C51-BC770F95BD3E}"/>
                </a:ext>
              </a:extLst>
            </p:cNvPr>
            <p:cNvSpPr>
              <a:spLocks noChangeArrowheads="1"/>
            </p:cNvSpPr>
            <p:nvPr/>
          </p:nvSpPr>
          <p:spPr bwMode="auto">
            <a:xfrm>
              <a:off x="8826500" y="5162550"/>
              <a:ext cx="123825" cy="46038"/>
            </a:xfrm>
            <a:custGeom>
              <a:avLst/>
              <a:gdLst>
                <a:gd name="T0" fmla="*/ 187 w 345"/>
                <a:gd name="T1" fmla="*/ 0 h 126"/>
                <a:gd name="T2" fmla="*/ 344 w 345"/>
                <a:gd name="T3" fmla="*/ 62 h 126"/>
                <a:gd name="T4" fmla="*/ 344 w 345"/>
                <a:gd name="T5" fmla="*/ 125 h 126"/>
                <a:gd name="T6" fmla="*/ 0 w 345"/>
                <a:gd name="T7" fmla="*/ 125 h 126"/>
                <a:gd name="T8" fmla="*/ 0 w 345"/>
                <a:gd name="T9" fmla="*/ 62 h 126"/>
                <a:gd name="T10" fmla="*/ 62 w 345"/>
                <a:gd name="T11" fmla="*/ 0 h 126"/>
                <a:gd name="T12" fmla="*/ 187 w 3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345" h="126">
                  <a:moveTo>
                    <a:pt x="187" y="0"/>
                  </a:moveTo>
                  <a:lnTo>
                    <a:pt x="344" y="62"/>
                  </a:lnTo>
                  <a:lnTo>
                    <a:pt x="344" y="125"/>
                  </a:lnTo>
                  <a:lnTo>
                    <a:pt x="0" y="125"/>
                  </a:lnTo>
                  <a:lnTo>
                    <a:pt x="0" y="62"/>
                  </a:lnTo>
                  <a:lnTo>
                    <a:pt x="62" y="0"/>
                  </a:lnTo>
                  <a:lnTo>
                    <a:pt x="187" y="0"/>
                  </a:lnTo>
                </a:path>
              </a:pathLst>
            </a:custGeom>
            <a:solidFill>
              <a:srgbClr val="F4792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1" name="Freeform 10">
              <a:extLst>
                <a:ext uri="{FF2B5EF4-FFF2-40B4-BE49-F238E27FC236}">
                  <a16:creationId xmlns:a16="http://schemas.microsoft.com/office/drawing/2014/main" id="{5E926137-D27D-EE47-8E63-13428B049A75}"/>
                </a:ext>
              </a:extLst>
            </p:cNvPr>
            <p:cNvSpPr>
              <a:spLocks noChangeArrowheads="1"/>
            </p:cNvSpPr>
            <p:nvPr/>
          </p:nvSpPr>
          <p:spPr bwMode="auto">
            <a:xfrm>
              <a:off x="8321675" y="1698625"/>
              <a:ext cx="944563" cy="1731963"/>
            </a:xfrm>
            <a:custGeom>
              <a:avLst/>
              <a:gdLst>
                <a:gd name="T0" fmla="*/ 2092 w 2625"/>
                <a:gd name="T1" fmla="*/ 500 h 4812"/>
                <a:gd name="T2" fmla="*/ 2092 w 2625"/>
                <a:gd name="T3" fmla="*/ 500 h 4812"/>
                <a:gd name="T4" fmla="*/ 1967 w 2625"/>
                <a:gd name="T5" fmla="*/ 343 h 4812"/>
                <a:gd name="T6" fmla="*/ 1967 w 2625"/>
                <a:gd name="T7" fmla="*/ 343 h 4812"/>
                <a:gd name="T8" fmla="*/ 1686 w 2625"/>
                <a:gd name="T9" fmla="*/ 0 h 4812"/>
                <a:gd name="T10" fmla="*/ 1342 w 2625"/>
                <a:gd name="T11" fmla="*/ 0 h 4812"/>
                <a:gd name="T12" fmla="*/ 1030 w 2625"/>
                <a:gd name="T13" fmla="*/ 343 h 4812"/>
                <a:gd name="T14" fmla="*/ 905 w 2625"/>
                <a:gd name="T15" fmla="*/ 500 h 4812"/>
                <a:gd name="T16" fmla="*/ 624 w 2625"/>
                <a:gd name="T17" fmla="*/ 1125 h 4812"/>
                <a:gd name="T18" fmla="*/ 31 w 2625"/>
                <a:gd name="T19" fmla="*/ 1937 h 4812"/>
                <a:gd name="T20" fmla="*/ 0 w 2625"/>
                <a:gd name="T21" fmla="*/ 2250 h 4812"/>
                <a:gd name="T22" fmla="*/ 842 w 2625"/>
                <a:gd name="T23" fmla="*/ 1500 h 4812"/>
                <a:gd name="T24" fmla="*/ 842 w 2625"/>
                <a:gd name="T25" fmla="*/ 1937 h 4812"/>
                <a:gd name="T26" fmla="*/ 842 w 2625"/>
                <a:gd name="T27" fmla="*/ 3280 h 4812"/>
                <a:gd name="T28" fmla="*/ 842 w 2625"/>
                <a:gd name="T29" fmla="*/ 4561 h 4812"/>
                <a:gd name="T30" fmla="*/ 1342 w 2625"/>
                <a:gd name="T31" fmla="*/ 4811 h 4812"/>
                <a:gd name="T32" fmla="*/ 1405 w 2625"/>
                <a:gd name="T33" fmla="*/ 4655 h 4812"/>
                <a:gd name="T34" fmla="*/ 1405 w 2625"/>
                <a:gd name="T35" fmla="*/ 4811 h 4812"/>
                <a:gd name="T36" fmla="*/ 2092 w 2625"/>
                <a:gd name="T37" fmla="*/ 4124 h 4812"/>
                <a:gd name="T38" fmla="*/ 2092 w 2625"/>
                <a:gd name="T39" fmla="*/ 3218 h 4812"/>
                <a:gd name="T40" fmla="*/ 2092 w 2625"/>
                <a:gd name="T41" fmla="*/ 1875 h 4812"/>
                <a:gd name="T42" fmla="*/ 2092 w 2625"/>
                <a:gd name="T43" fmla="*/ 1593 h 4812"/>
                <a:gd name="T44" fmla="*/ 2311 w 2625"/>
                <a:gd name="T45" fmla="*/ 2749 h 4812"/>
                <a:gd name="T46" fmla="*/ 2592 w 2625"/>
                <a:gd name="T47" fmla="*/ 2749 h 4812"/>
                <a:gd name="T48" fmla="*/ 2092 w 2625"/>
                <a:gd name="T49" fmla="*/ 500 h 4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25" h="4812">
                  <a:moveTo>
                    <a:pt x="2092" y="500"/>
                  </a:moveTo>
                  <a:lnTo>
                    <a:pt x="2092" y="500"/>
                  </a:lnTo>
                  <a:cubicBezTo>
                    <a:pt x="1967" y="343"/>
                    <a:pt x="1967" y="343"/>
                    <a:pt x="1967" y="343"/>
                  </a:cubicBezTo>
                  <a:lnTo>
                    <a:pt x="1967" y="343"/>
                  </a:lnTo>
                  <a:cubicBezTo>
                    <a:pt x="1686" y="0"/>
                    <a:pt x="1686" y="0"/>
                    <a:pt x="1686" y="0"/>
                  </a:cubicBezTo>
                  <a:cubicBezTo>
                    <a:pt x="1342" y="0"/>
                    <a:pt x="1342" y="0"/>
                    <a:pt x="1342" y="0"/>
                  </a:cubicBezTo>
                  <a:cubicBezTo>
                    <a:pt x="1030" y="343"/>
                    <a:pt x="1030" y="343"/>
                    <a:pt x="1030" y="343"/>
                  </a:cubicBezTo>
                  <a:cubicBezTo>
                    <a:pt x="905" y="500"/>
                    <a:pt x="905" y="500"/>
                    <a:pt x="905" y="500"/>
                  </a:cubicBezTo>
                  <a:cubicBezTo>
                    <a:pt x="749" y="687"/>
                    <a:pt x="717" y="843"/>
                    <a:pt x="624" y="1125"/>
                  </a:cubicBezTo>
                  <a:cubicBezTo>
                    <a:pt x="499" y="1437"/>
                    <a:pt x="281" y="1906"/>
                    <a:pt x="31" y="1937"/>
                  </a:cubicBezTo>
                  <a:cubicBezTo>
                    <a:pt x="0" y="2062"/>
                    <a:pt x="0" y="2125"/>
                    <a:pt x="0" y="2250"/>
                  </a:cubicBezTo>
                  <a:cubicBezTo>
                    <a:pt x="374" y="2250"/>
                    <a:pt x="686" y="1812"/>
                    <a:pt x="842" y="1500"/>
                  </a:cubicBezTo>
                  <a:cubicBezTo>
                    <a:pt x="842" y="1937"/>
                    <a:pt x="842" y="1937"/>
                    <a:pt x="842" y="1937"/>
                  </a:cubicBezTo>
                  <a:cubicBezTo>
                    <a:pt x="842" y="2156"/>
                    <a:pt x="842" y="2749"/>
                    <a:pt x="842" y="3280"/>
                  </a:cubicBezTo>
                  <a:cubicBezTo>
                    <a:pt x="842" y="3749"/>
                    <a:pt x="842" y="4561"/>
                    <a:pt x="842" y="4561"/>
                  </a:cubicBezTo>
                  <a:cubicBezTo>
                    <a:pt x="1342" y="4811"/>
                    <a:pt x="1342" y="4811"/>
                    <a:pt x="1342" y="4811"/>
                  </a:cubicBezTo>
                  <a:cubicBezTo>
                    <a:pt x="1405" y="4655"/>
                    <a:pt x="1405" y="4655"/>
                    <a:pt x="1405" y="4655"/>
                  </a:cubicBezTo>
                  <a:cubicBezTo>
                    <a:pt x="1405" y="4811"/>
                    <a:pt x="1405" y="4811"/>
                    <a:pt x="1405" y="4811"/>
                  </a:cubicBezTo>
                  <a:cubicBezTo>
                    <a:pt x="2092" y="4124"/>
                    <a:pt x="2092" y="4124"/>
                    <a:pt x="2092" y="4124"/>
                  </a:cubicBezTo>
                  <a:cubicBezTo>
                    <a:pt x="2092" y="3218"/>
                    <a:pt x="2092" y="3218"/>
                    <a:pt x="2092" y="3218"/>
                  </a:cubicBezTo>
                  <a:cubicBezTo>
                    <a:pt x="2092" y="1875"/>
                    <a:pt x="2092" y="1875"/>
                    <a:pt x="2092" y="1875"/>
                  </a:cubicBezTo>
                  <a:cubicBezTo>
                    <a:pt x="2092" y="1593"/>
                    <a:pt x="2092" y="1593"/>
                    <a:pt x="2092" y="1593"/>
                  </a:cubicBezTo>
                  <a:cubicBezTo>
                    <a:pt x="2186" y="1812"/>
                    <a:pt x="2311" y="2218"/>
                    <a:pt x="2311" y="2749"/>
                  </a:cubicBezTo>
                  <a:cubicBezTo>
                    <a:pt x="2592" y="2749"/>
                    <a:pt x="2592" y="2749"/>
                    <a:pt x="2592" y="2749"/>
                  </a:cubicBezTo>
                  <a:cubicBezTo>
                    <a:pt x="2624" y="1406"/>
                    <a:pt x="2092" y="500"/>
                    <a:pt x="2092" y="500"/>
                  </a:cubicBezTo>
                </a:path>
              </a:pathLst>
            </a:custGeom>
            <a:solidFill>
              <a:srgbClr val="AFAFB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3" name="Freeform 11">
              <a:extLst>
                <a:ext uri="{FF2B5EF4-FFF2-40B4-BE49-F238E27FC236}">
                  <a16:creationId xmlns:a16="http://schemas.microsoft.com/office/drawing/2014/main" id="{37488360-FC2C-0A47-8E0E-0DAD399CCD78}"/>
                </a:ext>
              </a:extLst>
            </p:cNvPr>
            <p:cNvSpPr>
              <a:spLocks noChangeArrowheads="1"/>
            </p:cNvSpPr>
            <p:nvPr/>
          </p:nvSpPr>
          <p:spPr bwMode="auto">
            <a:xfrm>
              <a:off x="8804275" y="1517650"/>
              <a:ext cx="112713" cy="192088"/>
            </a:xfrm>
            <a:custGeom>
              <a:avLst/>
              <a:gdLst>
                <a:gd name="T0" fmla="*/ 0 w 314"/>
                <a:gd name="T1" fmla="*/ 531 h 532"/>
                <a:gd name="T2" fmla="*/ 313 w 314"/>
                <a:gd name="T3" fmla="*/ 531 h 532"/>
                <a:gd name="T4" fmla="*/ 313 w 314"/>
                <a:gd name="T5" fmla="*/ 0 h 532"/>
                <a:gd name="T6" fmla="*/ 0 w 314"/>
                <a:gd name="T7" fmla="*/ 0 h 532"/>
                <a:gd name="T8" fmla="*/ 0 w 314"/>
                <a:gd name="T9" fmla="*/ 531 h 532"/>
              </a:gdLst>
              <a:ahLst/>
              <a:cxnLst>
                <a:cxn ang="0">
                  <a:pos x="T0" y="T1"/>
                </a:cxn>
                <a:cxn ang="0">
                  <a:pos x="T2" y="T3"/>
                </a:cxn>
                <a:cxn ang="0">
                  <a:pos x="T4" y="T5"/>
                </a:cxn>
                <a:cxn ang="0">
                  <a:pos x="T6" y="T7"/>
                </a:cxn>
                <a:cxn ang="0">
                  <a:pos x="T8" y="T9"/>
                </a:cxn>
              </a:cxnLst>
              <a:rect l="0" t="0" r="r" b="b"/>
              <a:pathLst>
                <a:path w="314" h="532">
                  <a:moveTo>
                    <a:pt x="0" y="531"/>
                  </a:moveTo>
                  <a:lnTo>
                    <a:pt x="313" y="531"/>
                  </a:lnTo>
                  <a:lnTo>
                    <a:pt x="313" y="0"/>
                  </a:lnTo>
                  <a:lnTo>
                    <a:pt x="0" y="0"/>
                  </a:lnTo>
                  <a:lnTo>
                    <a:pt x="0" y="531"/>
                  </a:lnTo>
                </a:path>
              </a:pathLst>
            </a:custGeom>
            <a:solidFill>
              <a:srgbClr val="FDC89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4" name="Freeform 12">
              <a:extLst>
                <a:ext uri="{FF2B5EF4-FFF2-40B4-BE49-F238E27FC236}">
                  <a16:creationId xmlns:a16="http://schemas.microsoft.com/office/drawing/2014/main" id="{11AC5589-5600-BB47-BA43-832E5A9EABC2}"/>
                </a:ext>
              </a:extLst>
            </p:cNvPr>
            <p:cNvSpPr>
              <a:spLocks noChangeArrowheads="1"/>
            </p:cNvSpPr>
            <p:nvPr/>
          </p:nvSpPr>
          <p:spPr bwMode="auto">
            <a:xfrm>
              <a:off x="9040813" y="1035050"/>
              <a:ext cx="112712" cy="169863"/>
            </a:xfrm>
            <a:custGeom>
              <a:avLst/>
              <a:gdLst>
                <a:gd name="T0" fmla="*/ 31 w 313"/>
                <a:gd name="T1" fmla="*/ 219 h 470"/>
                <a:gd name="T2" fmla="*/ 31 w 313"/>
                <a:gd name="T3" fmla="*/ 219 h 470"/>
                <a:gd name="T4" fmla="*/ 125 w 313"/>
                <a:gd name="T5" fmla="*/ 469 h 470"/>
                <a:gd name="T6" fmla="*/ 281 w 313"/>
                <a:gd name="T7" fmla="*/ 250 h 470"/>
                <a:gd name="T8" fmla="*/ 187 w 313"/>
                <a:gd name="T9" fmla="*/ 0 h 470"/>
                <a:gd name="T10" fmla="*/ 31 w 313"/>
                <a:gd name="T11" fmla="*/ 219 h 470"/>
              </a:gdLst>
              <a:ahLst/>
              <a:cxnLst>
                <a:cxn ang="0">
                  <a:pos x="T0" y="T1"/>
                </a:cxn>
                <a:cxn ang="0">
                  <a:pos x="T2" y="T3"/>
                </a:cxn>
                <a:cxn ang="0">
                  <a:pos x="T4" y="T5"/>
                </a:cxn>
                <a:cxn ang="0">
                  <a:pos x="T6" y="T7"/>
                </a:cxn>
                <a:cxn ang="0">
                  <a:pos x="T8" y="T9"/>
                </a:cxn>
                <a:cxn ang="0">
                  <a:pos x="T10" y="T11"/>
                </a:cxn>
              </a:cxnLst>
              <a:rect l="0" t="0" r="r" b="b"/>
              <a:pathLst>
                <a:path w="313" h="470">
                  <a:moveTo>
                    <a:pt x="31" y="219"/>
                  </a:moveTo>
                  <a:lnTo>
                    <a:pt x="31" y="219"/>
                  </a:lnTo>
                  <a:cubicBezTo>
                    <a:pt x="0" y="344"/>
                    <a:pt x="31" y="469"/>
                    <a:pt x="125" y="469"/>
                  </a:cubicBezTo>
                  <a:cubicBezTo>
                    <a:pt x="187" y="469"/>
                    <a:pt x="250" y="375"/>
                    <a:pt x="281" y="250"/>
                  </a:cubicBezTo>
                  <a:cubicBezTo>
                    <a:pt x="312" y="125"/>
                    <a:pt x="250" y="31"/>
                    <a:pt x="187" y="0"/>
                  </a:cubicBezTo>
                  <a:cubicBezTo>
                    <a:pt x="125" y="0"/>
                    <a:pt x="31" y="94"/>
                    <a:pt x="31" y="219"/>
                  </a:cubicBezTo>
                </a:path>
              </a:pathLst>
            </a:custGeom>
            <a:solidFill>
              <a:srgbClr val="FDC89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7" name="Freeform 13">
              <a:extLst>
                <a:ext uri="{FF2B5EF4-FFF2-40B4-BE49-F238E27FC236}">
                  <a16:creationId xmlns:a16="http://schemas.microsoft.com/office/drawing/2014/main" id="{37A4585A-9682-1B4F-935D-23E30382DCB4}"/>
                </a:ext>
              </a:extLst>
            </p:cNvPr>
            <p:cNvSpPr>
              <a:spLocks noChangeArrowheads="1"/>
            </p:cNvSpPr>
            <p:nvPr/>
          </p:nvSpPr>
          <p:spPr bwMode="auto">
            <a:xfrm>
              <a:off x="8578850" y="1035050"/>
              <a:ext cx="101600" cy="169863"/>
            </a:xfrm>
            <a:custGeom>
              <a:avLst/>
              <a:gdLst>
                <a:gd name="T0" fmla="*/ 32 w 283"/>
                <a:gd name="T1" fmla="*/ 250 h 470"/>
                <a:gd name="T2" fmla="*/ 32 w 283"/>
                <a:gd name="T3" fmla="*/ 250 h 470"/>
                <a:gd name="T4" fmla="*/ 188 w 283"/>
                <a:gd name="T5" fmla="*/ 469 h 470"/>
                <a:gd name="T6" fmla="*/ 250 w 283"/>
                <a:gd name="T7" fmla="*/ 219 h 470"/>
                <a:gd name="T8" fmla="*/ 94 w 283"/>
                <a:gd name="T9" fmla="*/ 0 h 470"/>
                <a:gd name="T10" fmla="*/ 32 w 283"/>
                <a:gd name="T11" fmla="*/ 250 h 470"/>
              </a:gdLst>
              <a:ahLst/>
              <a:cxnLst>
                <a:cxn ang="0">
                  <a:pos x="T0" y="T1"/>
                </a:cxn>
                <a:cxn ang="0">
                  <a:pos x="T2" y="T3"/>
                </a:cxn>
                <a:cxn ang="0">
                  <a:pos x="T4" y="T5"/>
                </a:cxn>
                <a:cxn ang="0">
                  <a:pos x="T6" y="T7"/>
                </a:cxn>
                <a:cxn ang="0">
                  <a:pos x="T8" y="T9"/>
                </a:cxn>
                <a:cxn ang="0">
                  <a:pos x="T10" y="T11"/>
                </a:cxn>
              </a:cxnLst>
              <a:rect l="0" t="0" r="r" b="b"/>
              <a:pathLst>
                <a:path w="283" h="470">
                  <a:moveTo>
                    <a:pt x="32" y="250"/>
                  </a:moveTo>
                  <a:lnTo>
                    <a:pt x="32" y="250"/>
                  </a:lnTo>
                  <a:cubicBezTo>
                    <a:pt x="32" y="375"/>
                    <a:pt x="125" y="469"/>
                    <a:pt x="188" y="469"/>
                  </a:cubicBezTo>
                  <a:cubicBezTo>
                    <a:pt x="250" y="437"/>
                    <a:pt x="282" y="344"/>
                    <a:pt x="250" y="219"/>
                  </a:cubicBezTo>
                  <a:cubicBezTo>
                    <a:pt x="250" y="94"/>
                    <a:pt x="157" y="0"/>
                    <a:pt x="94" y="0"/>
                  </a:cubicBezTo>
                  <a:cubicBezTo>
                    <a:pt x="32" y="31"/>
                    <a:pt x="0" y="125"/>
                    <a:pt x="32" y="250"/>
                  </a:cubicBezTo>
                </a:path>
              </a:pathLst>
            </a:custGeom>
            <a:solidFill>
              <a:srgbClr val="FDC89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8" name="Freeform 14">
              <a:extLst>
                <a:ext uri="{FF2B5EF4-FFF2-40B4-BE49-F238E27FC236}">
                  <a16:creationId xmlns:a16="http://schemas.microsoft.com/office/drawing/2014/main" id="{ACEC3DC3-FFBB-7F42-AF76-B26AF3A520E9}"/>
                </a:ext>
              </a:extLst>
            </p:cNvPr>
            <p:cNvSpPr>
              <a:spLocks noChangeArrowheads="1"/>
            </p:cNvSpPr>
            <p:nvPr/>
          </p:nvSpPr>
          <p:spPr bwMode="auto">
            <a:xfrm>
              <a:off x="8636000" y="628650"/>
              <a:ext cx="450850" cy="979488"/>
            </a:xfrm>
            <a:custGeom>
              <a:avLst/>
              <a:gdLst>
                <a:gd name="T0" fmla="*/ 0 w 1251"/>
                <a:gd name="T1" fmla="*/ 1375 h 2720"/>
                <a:gd name="T2" fmla="*/ 0 w 1251"/>
                <a:gd name="T3" fmla="*/ 1375 h 2720"/>
                <a:gd name="T4" fmla="*/ 625 w 1251"/>
                <a:gd name="T5" fmla="*/ 2719 h 2720"/>
                <a:gd name="T6" fmla="*/ 1250 w 1251"/>
                <a:gd name="T7" fmla="*/ 1375 h 2720"/>
                <a:gd name="T8" fmla="*/ 625 w 1251"/>
                <a:gd name="T9" fmla="*/ 31 h 2720"/>
                <a:gd name="T10" fmla="*/ 31 w 1251"/>
                <a:gd name="T11" fmla="*/ 937 h 2720"/>
                <a:gd name="T12" fmla="*/ 0 w 1251"/>
                <a:gd name="T13" fmla="*/ 1375 h 2720"/>
              </a:gdLst>
              <a:ahLst/>
              <a:cxnLst>
                <a:cxn ang="0">
                  <a:pos x="T0" y="T1"/>
                </a:cxn>
                <a:cxn ang="0">
                  <a:pos x="T2" y="T3"/>
                </a:cxn>
                <a:cxn ang="0">
                  <a:pos x="T4" y="T5"/>
                </a:cxn>
                <a:cxn ang="0">
                  <a:pos x="T6" y="T7"/>
                </a:cxn>
                <a:cxn ang="0">
                  <a:pos x="T8" y="T9"/>
                </a:cxn>
                <a:cxn ang="0">
                  <a:pos x="T10" y="T11"/>
                </a:cxn>
                <a:cxn ang="0">
                  <a:pos x="T12" y="T13"/>
                </a:cxn>
              </a:cxnLst>
              <a:rect l="0" t="0" r="r" b="b"/>
              <a:pathLst>
                <a:path w="1251" h="2720">
                  <a:moveTo>
                    <a:pt x="0" y="1375"/>
                  </a:moveTo>
                  <a:lnTo>
                    <a:pt x="0" y="1375"/>
                  </a:lnTo>
                  <a:cubicBezTo>
                    <a:pt x="0" y="2125"/>
                    <a:pt x="437" y="2719"/>
                    <a:pt x="625" y="2719"/>
                  </a:cubicBezTo>
                  <a:cubicBezTo>
                    <a:pt x="781" y="2719"/>
                    <a:pt x="1250" y="2125"/>
                    <a:pt x="1250" y="1375"/>
                  </a:cubicBezTo>
                  <a:cubicBezTo>
                    <a:pt x="1250" y="0"/>
                    <a:pt x="968" y="31"/>
                    <a:pt x="625" y="31"/>
                  </a:cubicBezTo>
                  <a:cubicBezTo>
                    <a:pt x="312" y="31"/>
                    <a:pt x="93" y="125"/>
                    <a:pt x="31" y="937"/>
                  </a:cubicBezTo>
                  <a:cubicBezTo>
                    <a:pt x="31" y="1062"/>
                    <a:pt x="0" y="1219"/>
                    <a:pt x="0" y="1375"/>
                  </a:cubicBezTo>
                </a:path>
              </a:pathLst>
            </a:custGeom>
            <a:solidFill>
              <a:srgbClr val="FDE1C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9" name="Freeform 15">
              <a:extLst>
                <a:ext uri="{FF2B5EF4-FFF2-40B4-BE49-F238E27FC236}">
                  <a16:creationId xmlns:a16="http://schemas.microsoft.com/office/drawing/2014/main" id="{C3CE0893-0D59-5344-94FF-53DD79D09E1D}"/>
                </a:ext>
              </a:extLst>
            </p:cNvPr>
            <p:cNvSpPr>
              <a:spLocks noChangeArrowheads="1"/>
            </p:cNvSpPr>
            <p:nvPr/>
          </p:nvSpPr>
          <p:spPr bwMode="auto">
            <a:xfrm>
              <a:off x="8770938" y="1000125"/>
              <a:ext cx="90487" cy="338138"/>
            </a:xfrm>
            <a:custGeom>
              <a:avLst/>
              <a:gdLst>
                <a:gd name="T0" fmla="*/ 156 w 251"/>
                <a:gd name="T1" fmla="*/ 938 h 939"/>
                <a:gd name="T2" fmla="*/ 156 w 251"/>
                <a:gd name="T3" fmla="*/ 938 h 939"/>
                <a:gd name="T4" fmla="*/ 62 w 251"/>
                <a:gd name="T5" fmla="*/ 938 h 939"/>
                <a:gd name="T6" fmla="*/ 62 w 251"/>
                <a:gd name="T7" fmla="*/ 938 h 939"/>
                <a:gd name="T8" fmla="*/ 62 w 251"/>
                <a:gd name="T9" fmla="*/ 938 h 939"/>
                <a:gd name="T10" fmla="*/ 125 w 251"/>
                <a:gd name="T11" fmla="*/ 469 h 939"/>
                <a:gd name="T12" fmla="*/ 218 w 251"/>
                <a:gd name="T13" fmla="*/ 219 h 939"/>
                <a:gd name="T14" fmla="*/ 156 w 251"/>
                <a:gd name="T15" fmla="*/ 31 h 939"/>
                <a:gd name="T16" fmla="*/ 125 w 251"/>
                <a:gd name="T17" fmla="*/ 31 h 939"/>
                <a:gd name="T18" fmla="*/ 125 w 251"/>
                <a:gd name="T19" fmla="*/ 0 h 939"/>
                <a:gd name="T20" fmla="*/ 187 w 251"/>
                <a:gd name="T21" fmla="*/ 31 h 939"/>
                <a:gd name="T22" fmla="*/ 250 w 251"/>
                <a:gd name="T23" fmla="*/ 219 h 939"/>
                <a:gd name="T24" fmla="*/ 156 w 251"/>
                <a:gd name="T25" fmla="*/ 469 h 939"/>
                <a:gd name="T26" fmla="*/ 93 w 251"/>
                <a:gd name="T27" fmla="*/ 906 h 939"/>
                <a:gd name="T28" fmla="*/ 218 w 251"/>
                <a:gd name="T29" fmla="*/ 906 h 939"/>
                <a:gd name="T30" fmla="*/ 250 w 251"/>
                <a:gd name="T31" fmla="*/ 938 h 939"/>
                <a:gd name="T32" fmla="*/ 156 w 251"/>
                <a:gd name="T33" fmla="*/ 938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939">
                  <a:moveTo>
                    <a:pt x="156" y="938"/>
                  </a:moveTo>
                  <a:lnTo>
                    <a:pt x="156" y="938"/>
                  </a:lnTo>
                  <a:cubicBezTo>
                    <a:pt x="125" y="938"/>
                    <a:pt x="93" y="938"/>
                    <a:pt x="62" y="938"/>
                  </a:cubicBezTo>
                  <a:lnTo>
                    <a:pt x="62" y="938"/>
                  </a:lnTo>
                  <a:lnTo>
                    <a:pt x="62" y="938"/>
                  </a:lnTo>
                  <a:cubicBezTo>
                    <a:pt x="0" y="781"/>
                    <a:pt x="62" y="594"/>
                    <a:pt x="125" y="469"/>
                  </a:cubicBezTo>
                  <a:cubicBezTo>
                    <a:pt x="156" y="375"/>
                    <a:pt x="218" y="281"/>
                    <a:pt x="218" y="219"/>
                  </a:cubicBezTo>
                  <a:cubicBezTo>
                    <a:pt x="218" y="94"/>
                    <a:pt x="187" y="63"/>
                    <a:pt x="156" y="31"/>
                  </a:cubicBezTo>
                  <a:lnTo>
                    <a:pt x="125" y="31"/>
                  </a:lnTo>
                  <a:cubicBezTo>
                    <a:pt x="125" y="0"/>
                    <a:pt x="125" y="0"/>
                    <a:pt x="125" y="0"/>
                  </a:cubicBezTo>
                  <a:cubicBezTo>
                    <a:pt x="125" y="0"/>
                    <a:pt x="156" y="0"/>
                    <a:pt x="187" y="31"/>
                  </a:cubicBezTo>
                  <a:cubicBezTo>
                    <a:pt x="218" y="63"/>
                    <a:pt x="250" y="125"/>
                    <a:pt x="250" y="219"/>
                  </a:cubicBezTo>
                  <a:cubicBezTo>
                    <a:pt x="250" y="281"/>
                    <a:pt x="218" y="375"/>
                    <a:pt x="156" y="469"/>
                  </a:cubicBezTo>
                  <a:cubicBezTo>
                    <a:pt x="93" y="625"/>
                    <a:pt x="31" y="750"/>
                    <a:pt x="93" y="906"/>
                  </a:cubicBezTo>
                  <a:cubicBezTo>
                    <a:pt x="187" y="906"/>
                    <a:pt x="218" y="906"/>
                    <a:pt x="218" y="906"/>
                  </a:cubicBezTo>
                  <a:cubicBezTo>
                    <a:pt x="250" y="938"/>
                    <a:pt x="250" y="938"/>
                    <a:pt x="250" y="938"/>
                  </a:cubicBezTo>
                  <a:cubicBezTo>
                    <a:pt x="250" y="938"/>
                    <a:pt x="218" y="938"/>
                    <a:pt x="156" y="938"/>
                  </a:cubicBez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0" name="Freeform 16">
              <a:extLst>
                <a:ext uri="{FF2B5EF4-FFF2-40B4-BE49-F238E27FC236}">
                  <a16:creationId xmlns:a16="http://schemas.microsoft.com/office/drawing/2014/main" id="{50EB0EF8-94FC-9244-8BF5-722D95C7CFB7}"/>
                </a:ext>
              </a:extLst>
            </p:cNvPr>
            <p:cNvSpPr>
              <a:spLocks noChangeArrowheads="1"/>
            </p:cNvSpPr>
            <p:nvPr/>
          </p:nvSpPr>
          <p:spPr bwMode="auto">
            <a:xfrm>
              <a:off x="9051925" y="842963"/>
              <a:ext cx="34925" cy="315912"/>
            </a:xfrm>
            <a:custGeom>
              <a:avLst/>
              <a:gdLst>
                <a:gd name="T0" fmla="*/ 0 w 95"/>
                <a:gd name="T1" fmla="*/ 62 h 876"/>
                <a:gd name="T2" fmla="*/ 31 w 95"/>
                <a:gd name="T3" fmla="*/ 875 h 876"/>
                <a:gd name="T4" fmla="*/ 94 w 95"/>
                <a:gd name="T5" fmla="*/ 875 h 876"/>
                <a:gd name="T6" fmla="*/ 94 w 95"/>
                <a:gd name="T7" fmla="*/ 437 h 876"/>
                <a:gd name="T8" fmla="*/ 62 w 95"/>
                <a:gd name="T9" fmla="*/ 0 h 876"/>
                <a:gd name="T10" fmla="*/ 0 w 95"/>
                <a:gd name="T11" fmla="*/ 62 h 876"/>
              </a:gdLst>
              <a:ahLst/>
              <a:cxnLst>
                <a:cxn ang="0">
                  <a:pos x="T0" y="T1"/>
                </a:cxn>
                <a:cxn ang="0">
                  <a:pos x="T2" y="T3"/>
                </a:cxn>
                <a:cxn ang="0">
                  <a:pos x="T4" y="T5"/>
                </a:cxn>
                <a:cxn ang="0">
                  <a:pos x="T6" y="T7"/>
                </a:cxn>
                <a:cxn ang="0">
                  <a:pos x="T8" y="T9"/>
                </a:cxn>
                <a:cxn ang="0">
                  <a:pos x="T10" y="T11"/>
                </a:cxn>
              </a:cxnLst>
              <a:rect l="0" t="0" r="r" b="b"/>
              <a:pathLst>
                <a:path w="95" h="876">
                  <a:moveTo>
                    <a:pt x="0" y="62"/>
                  </a:moveTo>
                  <a:lnTo>
                    <a:pt x="31" y="875"/>
                  </a:lnTo>
                  <a:lnTo>
                    <a:pt x="94" y="875"/>
                  </a:lnTo>
                  <a:lnTo>
                    <a:pt x="94" y="437"/>
                  </a:lnTo>
                  <a:lnTo>
                    <a:pt x="62" y="0"/>
                  </a:lnTo>
                  <a:lnTo>
                    <a:pt x="0" y="62"/>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1" name="Freeform 17">
              <a:extLst>
                <a:ext uri="{FF2B5EF4-FFF2-40B4-BE49-F238E27FC236}">
                  <a16:creationId xmlns:a16="http://schemas.microsoft.com/office/drawing/2014/main" id="{B8199462-859D-D841-A076-FED9BA0C4FF6}"/>
                </a:ext>
              </a:extLst>
            </p:cNvPr>
            <p:cNvSpPr>
              <a:spLocks noChangeArrowheads="1"/>
            </p:cNvSpPr>
            <p:nvPr/>
          </p:nvSpPr>
          <p:spPr bwMode="auto">
            <a:xfrm>
              <a:off x="8636000" y="504825"/>
              <a:ext cx="506413" cy="641350"/>
            </a:xfrm>
            <a:custGeom>
              <a:avLst/>
              <a:gdLst>
                <a:gd name="T0" fmla="*/ 0 w 1407"/>
                <a:gd name="T1" fmla="*/ 1750 h 1782"/>
                <a:gd name="T2" fmla="*/ 0 w 1407"/>
                <a:gd name="T3" fmla="*/ 1750 h 1782"/>
                <a:gd name="T4" fmla="*/ 31 w 1407"/>
                <a:gd name="T5" fmla="*/ 656 h 1782"/>
                <a:gd name="T6" fmla="*/ 656 w 1407"/>
                <a:gd name="T7" fmla="*/ 94 h 1782"/>
                <a:gd name="T8" fmla="*/ 1187 w 1407"/>
                <a:gd name="T9" fmla="*/ 594 h 1782"/>
                <a:gd name="T10" fmla="*/ 1375 w 1407"/>
                <a:gd name="T11" fmla="*/ 625 h 1782"/>
                <a:gd name="T12" fmla="*/ 1093 w 1407"/>
                <a:gd name="T13" fmla="*/ 1094 h 1782"/>
                <a:gd name="T14" fmla="*/ 125 w 1407"/>
                <a:gd name="T15" fmla="*/ 1031 h 1782"/>
                <a:gd name="T16" fmla="*/ 62 w 1407"/>
                <a:gd name="T17" fmla="*/ 1781 h 1782"/>
                <a:gd name="T18" fmla="*/ 0 w 1407"/>
                <a:gd name="T19" fmla="*/ 1750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7" h="1782">
                  <a:moveTo>
                    <a:pt x="0" y="1750"/>
                  </a:moveTo>
                  <a:lnTo>
                    <a:pt x="0" y="1750"/>
                  </a:lnTo>
                  <a:cubicBezTo>
                    <a:pt x="0" y="1750"/>
                    <a:pt x="0" y="844"/>
                    <a:pt x="31" y="656"/>
                  </a:cubicBezTo>
                  <a:cubicBezTo>
                    <a:pt x="31" y="469"/>
                    <a:pt x="312" y="0"/>
                    <a:pt x="656" y="94"/>
                  </a:cubicBezTo>
                  <a:cubicBezTo>
                    <a:pt x="968" y="188"/>
                    <a:pt x="1062" y="500"/>
                    <a:pt x="1187" y="594"/>
                  </a:cubicBezTo>
                  <a:cubicBezTo>
                    <a:pt x="1312" y="719"/>
                    <a:pt x="1375" y="625"/>
                    <a:pt x="1375" y="625"/>
                  </a:cubicBezTo>
                  <a:cubicBezTo>
                    <a:pt x="1375" y="625"/>
                    <a:pt x="1406" y="1031"/>
                    <a:pt x="1093" y="1094"/>
                  </a:cubicBezTo>
                  <a:cubicBezTo>
                    <a:pt x="781" y="1125"/>
                    <a:pt x="156" y="781"/>
                    <a:pt x="125" y="1031"/>
                  </a:cubicBezTo>
                  <a:cubicBezTo>
                    <a:pt x="62" y="1219"/>
                    <a:pt x="62" y="1781"/>
                    <a:pt x="62" y="1781"/>
                  </a:cubicBezTo>
                  <a:lnTo>
                    <a:pt x="0" y="1750"/>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2" name="Freeform 18">
              <a:extLst>
                <a:ext uri="{FF2B5EF4-FFF2-40B4-BE49-F238E27FC236}">
                  <a16:creationId xmlns:a16="http://schemas.microsoft.com/office/drawing/2014/main" id="{3A2F0661-BB2B-5E44-B048-A20BE6AB2BB9}"/>
                </a:ext>
              </a:extLst>
            </p:cNvPr>
            <p:cNvSpPr>
              <a:spLocks noChangeArrowheads="1"/>
            </p:cNvSpPr>
            <p:nvPr/>
          </p:nvSpPr>
          <p:spPr bwMode="auto">
            <a:xfrm>
              <a:off x="8905875" y="1046163"/>
              <a:ext cx="123825" cy="57150"/>
            </a:xfrm>
            <a:custGeom>
              <a:avLst/>
              <a:gdLst>
                <a:gd name="T0" fmla="*/ 343 w 344"/>
                <a:gd name="T1" fmla="*/ 94 h 157"/>
                <a:gd name="T2" fmla="*/ 343 w 344"/>
                <a:gd name="T3" fmla="*/ 94 h 157"/>
                <a:gd name="T4" fmla="*/ 31 w 344"/>
                <a:gd name="T5" fmla="*/ 0 h 157"/>
                <a:gd name="T6" fmla="*/ 0 w 344"/>
                <a:gd name="T7" fmla="*/ 156 h 157"/>
                <a:gd name="T8" fmla="*/ 343 w 344"/>
                <a:gd name="T9" fmla="*/ 125 h 157"/>
                <a:gd name="T10" fmla="*/ 343 w 344"/>
                <a:gd name="T11" fmla="*/ 94 h 157"/>
              </a:gdLst>
              <a:ahLst/>
              <a:cxnLst>
                <a:cxn ang="0">
                  <a:pos x="T0" y="T1"/>
                </a:cxn>
                <a:cxn ang="0">
                  <a:pos x="T2" y="T3"/>
                </a:cxn>
                <a:cxn ang="0">
                  <a:pos x="T4" y="T5"/>
                </a:cxn>
                <a:cxn ang="0">
                  <a:pos x="T6" y="T7"/>
                </a:cxn>
                <a:cxn ang="0">
                  <a:pos x="T8" y="T9"/>
                </a:cxn>
                <a:cxn ang="0">
                  <a:pos x="T10" y="T11"/>
                </a:cxn>
              </a:cxnLst>
              <a:rect l="0" t="0" r="r" b="b"/>
              <a:pathLst>
                <a:path w="344" h="157">
                  <a:moveTo>
                    <a:pt x="343" y="94"/>
                  </a:moveTo>
                  <a:lnTo>
                    <a:pt x="343" y="94"/>
                  </a:lnTo>
                  <a:cubicBezTo>
                    <a:pt x="343" y="94"/>
                    <a:pt x="93" y="0"/>
                    <a:pt x="31" y="0"/>
                  </a:cubicBezTo>
                  <a:cubicBezTo>
                    <a:pt x="0" y="63"/>
                    <a:pt x="0" y="156"/>
                    <a:pt x="0" y="156"/>
                  </a:cubicBezTo>
                  <a:cubicBezTo>
                    <a:pt x="343" y="125"/>
                    <a:pt x="343" y="125"/>
                    <a:pt x="343" y="125"/>
                  </a:cubicBezTo>
                  <a:lnTo>
                    <a:pt x="343" y="9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3" name="Freeform 19">
              <a:extLst>
                <a:ext uri="{FF2B5EF4-FFF2-40B4-BE49-F238E27FC236}">
                  <a16:creationId xmlns:a16="http://schemas.microsoft.com/office/drawing/2014/main" id="{D024A168-836D-5744-A361-524CC7495EEE}"/>
                </a:ext>
              </a:extLst>
            </p:cNvPr>
            <p:cNvSpPr>
              <a:spLocks noChangeArrowheads="1"/>
            </p:cNvSpPr>
            <p:nvPr/>
          </p:nvSpPr>
          <p:spPr bwMode="auto">
            <a:xfrm>
              <a:off x="8702675" y="1046163"/>
              <a:ext cx="101600" cy="57150"/>
            </a:xfrm>
            <a:custGeom>
              <a:avLst/>
              <a:gdLst>
                <a:gd name="T0" fmla="*/ 281 w 282"/>
                <a:gd name="T1" fmla="*/ 156 h 157"/>
                <a:gd name="T2" fmla="*/ 281 w 282"/>
                <a:gd name="T3" fmla="*/ 156 h 157"/>
                <a:gd name="T4" fmla="*/ 281 w 282"/>
                <a:gd name="T5" fmla="*/ 0 h 157"/>
                <a:gd name="T6" fmla="*/ 0 w 282"/>
                <a:gd name="T7" fmla="*/ 94 h 157"/>
                <a:gd name="T8" fmla="*/ 0 w 282"/>
                <a:gd name="T9" fmla="*/ 125 h 157"/>
                <a:gd name="T10" fmla="*/ 281 w 282"/>
                <a:gd name="T11" fmla="*/ 156 h 157"/>
              </a:gdLst>
              <a:ahLst/>
              <a:cxnLst>
                <a:cxn ang="0">
                  <a:pos x="T0" y="T1"/>
                </a:cxn>
                <a:cxn ang="0">
                  <a:pos x="T2" y="T3"/>
                </a:cxn>
                <a:cxn ang="0">
                  <a:pos x="T4" y="T5"/>
                </a:cxn>
                <a:cxn ang="0">
                  <a:pos x="T6" y="T7"/>
                </a:cxn>
                <a:cxn ang="0">
                  <a:pos x="T8" y="T9"/>
                </a:cxn>
                <a:cxn ang="0">
                  <a:pos x="T10" y="T11"/>
                </a:cxn>
              </a:cxnLst>
              <a:rect l="0" t="0" r="r" b="b"/>
              <a:pathLst>
                <a:path w="282" h="157">
                  <a:moveTo>
                    <a:pt x="281" y="156"/>
                  </a:moveTo>
                  <a:lnTo>
                    <a:pt x="281" y="156"/>
                  </a:lnTo>
                  <a:cubicBezTo>
                    <a:pt x="281" y="0"/>
                    <a:pt x="281" y="0"/>
                    <a:pt x="281" y="0"/>
                  </a:cubicBezTo>
                  <a:cubicBezTo>
                    <a:pt x="281" y="0"/>
                    <a:pt x="156" y="0"/>
                    <a:pt x="0" y="94"/>
                  </a:cubicBezTo>
                  <a:lnTo>
                    <a:pt x="0" y="125"/>
                  </a:lnTo>
                  <a:cubicBezTo>
                    <a:pt x="0" y="125"/>
                    <a:pt x="219" y="156"/>
                    <a:pt x="281" y="156"/>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4" name="Freeform 20">
              <a:extLst>
                <a:ext uri="{FF2B5EF4-FFF2-40B4-BE49-F238E27FC236}">
                  <a16:creationId xmlns:a16="http://schemas.microsoft.com/office/drawing/2014/main" id="{50F5BD6C-7AF0-3149-8699-49BCE5948A5C}"/>
                </a:ext>
              </a:extLst>
            </p:cNvPr>
            <p:cNvSpPr>
              <a:spLocks noChangeArrowheads="1"/>
            </p:cNvSpPr>
            <p:nvPr/>
          </p:nvSpPr>
          <p:spPr bwMode="auto">
            <a:xfrm>
              <a:off x="8883650" y="966788"/>
              <a:ext cx="192088" cy="57150"/>
            </a:xfrm>
            <a:custGeom>
              <a:avLst/>
              <a:gdLst>
                <a:gd name="T0" fmla="*/ 531 w 532"/>
                <a:gd name="T1" fmla="*/ 94 h 158"/>
                <a:gd name="T2" fmla="*/ 531 w 532"/>
                <a:gd name="T3" fmla="*/ 94 h 158"/>
                <a:gd name="T4" fmla="*/ 406 w 532"/>
                <a:gd name="T5" fmla="*/ 32 h 158"/>
                <a:gd name="T6" fmla="*/ 0 w 532"/>
                <a:gd name="T7" fmla="*/ 63 h 158"/>
                <a:gd name="T8" fmla="*/ 31 w 532"/>
                <a:gd name="T9" fmla="*/ 157 h 158"/>
                <a:gd name="T10" fmla="*/ 406 w 532"/>
                <a:gd name="T11" fmla="*/ 125 h 158"/>
                <a:gd name="T12" fmla="*/ 531 w 532"/>
                <a:gd name="T13" fmla="*/ 157 h 158"/>
                <a:gd name="T14" fmla="*/ 531 w 532"/>
                <a:gd name="T15" fmla="*/ 94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2" h="158">
                  <a:moveTo>
                    <a:pt x="531" y="94"/>
                  </a:moveTo>
                  <a:lnTo>
                    <a:pt x="531" y="94"/>
                  </a:lnTo>
                  <a:lnTo>
                    <a:pt x="406" y="32"/>
                  </a:lnTo>
                  <a:cubicBezTo>
                    <a:pt x="406" y="32"/>
                    <a:pt x="156" y="0"/>
                    <a:pt x="0" y="63"/>
                  </a:cubicBezTo>
                  <a:cubicBezTo>
                    <a:pt x="31" y="125"/>
                    <a:pt x="31" y="157"/>
                    <a:pt x="31" y="157"/>
                  </a:cubicBezTo>
                  <a:cubicBezTo>
                    <a:pt x="406" y="125"/>
                    <a:pt x="406" y="125"/>
                    <a:pt x="406" y="125"/>
                  </a:cubicBezTo>
                  <a:cubicBezTo>
                    <a:pt x="531" y="157"/>
                    <a:pt x="531" y="157"/>
                    <a:pt x="531" y="157"/>
                  </a:cubicBezTo>
                  <a:lnTo>
                    <a:pt x="531" y="94"/>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5" name="Freeform 21">
              <a:extLst>
                <a:ext uri="{FF2B5EF4-FFF2-40B4-BE49-F238E27FC236}">
                  <a16:creationId xmlns:a16="http://schemas.microsoft.com/office/drawing/2014/main" id="{1C8AF4DE-B1FE-F446-AEEA-32386E53203E}"/>
                </a:ext>
              </a:extLst>
            </p:cNvPr>
            <p:cNvSpPr>
              <a:spLocks noChangeArrowheads="1"/>
            </p:cNvSpPr>
            <p:nvPr/>
          </p:nvSpPr>
          <p:spPr bwMode="auto">
            <a:xfrm>
              <a:off x="8658225" y="977900"/>
              <a:ext cx="169863" cy="46038"/>
            </a:xfrm>
            <a:custGeom>
              <a:avLst/>
              <a:gdLst>
                <a:gd name="T0" fmla="*/ 469 w 470"/>
                <a:gd name="T1" fmla="*/ 31 h 126"/>
                <a:gd name="T2" fmla="*/ 469 w 470"/>
                <a:gd name="T3" fmla="*/ 31 h 126"/>
                <a:gd name="T4" fmla="*/ 469 w 470"/>
                <a:gd name="T5" fmla="*/ 125 h 126"/>
                <a:gd name="T6" fmla="*/ 156 w 470"/>
                <a:gd name="T7" fmla="*/ 93 h 126"/>
                <a:gd name="T8" fmla="*/ 31 w 470"/>
                <a:gd name="T9" fmla="*/ 125 h 126"/>
                <a:gd name="T10" fmla="*/ 0 w 470"/>
                <a:gd name="T11" fmla="*/ 62 h 126"/>
                <a:gd name="T12" fmla="*/ 156 w 470"/>
                <a:gd name="T13" fmla="*/ 0 h 126"/>
                <a:gd name="T14" fmla="*/ 469 w 470"/>
                <a:gd name="T15" fmla="*/ 31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126">
                  <a:moveTo>
                    <a:pt x="469" y="31"/>
                  </a:moveTo>
                  <a:lnTo>
                    <a:pt x="469" y="31"/>
                  </a:lnTo>
                  <a:cubicBezTo>
                    <a:pt x="469" y="125"/>
                    <a:pt x="469" y="125"/>
                    <a:pt x="469" y="125"/>
                  </a:cubicBezTo>
                  <a:lnTo>
                    <a:pt x="156" y="93"/>
                  </a:lnTo>
                  <a:cubicBezTo>
                    <a:pt x="125" y="125"/>
                    <a:pt x="31" y="125"/>
                    <a:pt x="31" y="125"/>
                  </a:cubicBezTo>
                  <a:cubicBezTo>
                    <a:pt x="0" y="62"/>
                    <a:pt x="0" y="62"/>
                    <a:pt x="0" y="62"/>
                  </a:cubicBezTo>
                  <a:cubicBezTo>
                    <a:pt x="0" y="62"/>
                    <a:pt x="125" y="0"/>
                    <a:pt x="156" y="0"/>
                  </a:cubicBezTo>
                  <a:lnTo>
                    <a:pt x="469" y="31"/>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6" name="Freeform 22">
              <a:extLst>
                <a:ext uri="{FF2B5EF4-FFF2-40B4-BE49-F238E27FC236}">
                  <a16:creationId xmlns:a16="http://schemas.microsoft.com/office/drawing/2014/main" id="{4660826B-46F9-AD45-90AC-B029380153E4}"/>
                </a:ext>
              </a:extLst>
            </p:cNvPr>
            <p:cNvSpPr>
              <a:spLocks noChangeArrowheads="1"/>
            </p:cNvSpPr>
            <p:nvPr/>
          </p:nvSpPr>
          <p:spPr bwMode="auto">
            <a:xfrm>
              <a:off x="8759825" y="1360488"/>
              <a:ext cx="214313" cy="90487"/>
            </a:xfrm>
            <a:custGeom>
              <a:avLst/>
              <a:gdLst>
                <a:gd name="T0" fmla="*/ 594 w 595"/>
                <a:gd name="T1" fmla="*/ 0 h 251"/>
                <a:gd name="T2" fmla="*/ 594 w 595"/>
                <a:gd name="T3" fmla="*/ 0 h 251"/>
                <a:gd name="T4" fmla="*/ 0 w 595"/>
                <a:gd name="T5" fmla="*/ 63 h 251"/>
                <a:gd name="T6" fmla="*/ 313 w 595"/>
                <a:gd name="T7" fmla="*/ 250 h 251"/>
                <a:gd name="T8" fmla="*/ 594 w 595"/>
                <a:gd name="T9" fmla="*/ 0 h 251"/>
              </a:gdLst>
              <a:ahLst/>
              <a:cxnLst>
                <a:cxn ang="0">
                  <a:pos x="T0" y="T1"/>
                </a:cxn>
                <a:cxn ang="0">
                  <a:pos x="T2" y="T3"/>
                </a:cxn>
                <a:cxn ang="0">
                  <a:pos x="T4" y="T5"/>
                </a:cxn>
                <a:cxn ang="0">
                  <a:pos x="T6" y="T7"/>
                </a:cxn>
                <a:cxn ang="0">
                  <a:pos x="T8" y="T9"/>
                </a:cxn>
              </a:cxnLst>
              <a:rect l="0" t="0" r="r" b="b"/>
              <a:pathLst>
                <a:path w="595" h="251">
                  <a:moveTo>
                    <a:pt x="594" y="0"/>
                  </a:moveTo>
                  <a:lnTo>
                    <a:pt x="594" y="0"/>
                  </a:lnTo>
                  <a:cubicBezTo>
                    <a:pt x="594" y="0"/>
                    <a:pt x="313" y="125"/>
                    <a:pt x="0" y="63"/>
                  </a:cubicBezTo>
                  <a:cubicBezTo>
                    <a:pt x="63" y="188"/>
                    <a:pt x="219" y="250"/>
                    <a:pt x="313" y="250"/>
                  </a:cubicBezTo>
                  <a:cubicBezTo>
                    <a:pt x="469" y="219"/>
                    <a:pt x="594" y="0"/>
                    <a:pt x="594" y="0"/>
                  </a:cubicBezTo>
                </a:path>
              </a:pathLst>
            </a:custGeom>
            <a:solidFill>
              <a:srgbClr val="452B1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7" name="Freeform 23">
              <a:extLst>
                <a:ext uri="{FF2B5EF4-FFF2-40B4-BE49-F238E27FC236}">
                  <a16:creationId xmlns:a16="http://schemas.microsoft.com/office/drawing/2014/main" id="{7811B728-85AA-214E-9998-1503218751C7}"/>
                </a:ext>
              </a:extLst>
            </p:cNvPr>
            <p:cNvSpPr>
              <a:spLocks noChangeArrowheads="1"/>
            </p:cNvSpPr>
            <p:nvPr/>
          </p:nvSpPr>
          <p:spPr bwMode="auto">
            <a:xfrm>
              <a:off x="8961438" y="1360488"/>
              <a:ext cx="22225" cy="11112"/>
            </a:xfrm>
            <a:custGeom>
              <a:avLst/>
              <a:gdLst>
                <a:gd name="T0" fmla="*/ 31 w 63"/>
                <a:gd name="T1" fmla="*/ 31 h 32"/>
                <a:gd name="T2" fmla="*/ 31 w 63"/>
                <a:gd name="T3" fmla="*/ 31 h 32"/>
                <a:gd name="T4" fmla="*/ 62 w 63"/>
                <a:gd name="T5" fmla="*/ 0 h 32"/>
                <a:gd name="T6" fmla="*/ 0 w 63"/>
                <a:gd name="T7" fmla="*/ 0 h 32"/>
                <a:gd name="T8" fmla="*/ 31 w 63"/>
                <a:gd name="T9" fmla="*/ 31 h 32"/>
              </a:gdLst>
              <a:ahLst/>
              <a:cxnLst>
                <a:cxn ang="0">
                  <a:pos x="T0" y="T1"/>
                </a:cxn>
                <a:cxn ang="0">
                  <a:pos x="T2" y="T3"/>
                </a:cxn>
                <a:cxn ang="0">
                  <a:pos x="T4" y="T5"/>
                </a:cxn>
                <a:cxn ang="0">
                  <a:pos x="T6" y="T7"/>
                </a:cxn>
                <a:cxn ang="0">
                  <a:pos x="T8" y="T9"/>
                </a:cxn>
              </a:cxnLst>
              <a:rect l="0" t="0" r="r" b="b"/>
              <a:pathLst>
                <a:path w="63" h="32">
                  <a:moveTo>
                    <a:pt x="31" y="31"/>
                  </a:moveTo>
                  <a:lnTo>
                    <a:pt x="31" y="31"/>
                  </a:lnTo>
                  <a:cubicBezTo>
                    <a:pt x="31" y="31"/>
                    <a:pt x="62" y="31"/>
                    <a:pt x="62" y="0"/>
                  </a:cubicBezTo>
                  <a:cubicBezTo>
                    <a:pt x="31" y="0"/>
                    <a:pt x="0" y="0"/>
                    <a:pt x="0" y="0"/>
                  </a:cubicBezTo>
                  <a:lnTo>
                    <a:pt x="31" y="31"/>
                  </a:lnTo>
                </a:path>
              </a:pathLst>
            </a:custGeom>
            <a:solidFill>
              <a:srgbClr val="452B1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8" name="Freeform 24">
              <a:extLst>
                <a:ext uri="{FF2B5EF4-FFF2-40B4-BE49-F238E27FC236}">
                  <a16:creationId xmlns:a16="http://schemas.microsoft.com/office/drawing/2014/main" id="{F8AF9BED-1148-B840-955E-C3F5F886C883}"/>
                </a:ext>
              </a:extLst>
            </p:cNvPr>
            <p:cNvSpPr>
              <a:spLocks noChangeArrowheads="1"/>
            </p:cNvSpPr>
            <p:nvPr/>
          </p:nvSpPr>
          <p:spPr bwMode="auto">
            <a:xfrm>
              <a:off x="8770938" y="1382713"/>
              <a:ext cx="192087" cy="46037"/>
            </a:xfrm>
            <a:custGeom>
              <a:avLst/>
              <a:gdLst>
                <a:gd name="T0" fmla="*/ 531 w 532"/>
                <a:gd name="T1" fmla="*/ 0 h 126"/>
                <a:gd name="T2" fmla="*/ 531 w 532"/>
                <a:gd name="T3" fmla="*/ 0 h 126"/>
                <a:gd name="T4" fmla="*/ 281 w 532"/>
                <a:gd name="T5" fmla="*/ 125 h 126"/>
                <a:gd name="T6" fmla="*/ 0 w 532"/>
                <a:gd name="T7" fmla="*/ 31 h 126"/>
                <a:gd name="T8" fmla="*/ 250 w 532"/>
                <a:gd name="T9" fmla="*/ 62 h 126"/>
                <a:gd name="T10" fmla="*/ 531 w 532"/>
                <a:gd name="T11" fmla="*/ 0 h 126"/>
              </a:gdLst>
              <a:ahLst/>
              <a:cxnLst>
                <a:cxn ang="0">
                  <a:pos x="T0" y="T1"/>
                </a:cxn>
                <a:cxn ang="0">
                  <a:pos x="T2" y="T3"/>
                </a:cxn>
                <a:cxn ang="0">
                  <a:pos x="T4" y="T5"/>
                </a:cxn>
                <a:cxn ang="0">
                  <a:pos x="T6" y="T7"/>
                </a:cxn>
                <a:cxn ang="0">
                  <a:pos x="T8" y="T9"/>
                </a:cxn>
                <a:cxn ang="0">
                  <a:pos x="T10" y="T11"/>
                </a:cxn>
              </a:cxnLst>
              <a:rect l="0" t="0" r="r" b="b"/>
              <a:pathLst>
                <a:path w="532" h="126">
                  <a:moveTo>
                    <a:pt x="531" y="0"/>
                  </a:moveTo>
                  <a:lnTo>
                    <a:pt x="531" y="0"/>
                  </a:lnTo>
                  <a:cubicBezTo>
                    <a:pt x="531" y="0"/>
                    <a:pt x="406" y="125"/>
                    <a:pt x="281" y="125"/>
                  </a:cubicBezTo>
                  <a:cubicBezTo>
                    <a:pt x="125" y="125"/>
                    <a:pt x="0" y="31"/>
                    <a:pt x="0" y="31"/>
                  </a:cubicBezTo>
                  <a:cubicBezTo>
                    <a:pt x="0" y="31"/>
                    <a:pt x="125" y="62"/>
                    <a:pt x="250" y="62"/>
                  </a:cubicBezTo>
                  <a:cubicBezTo>
                    <a:pt x="375" y="31"/>
                    <a:pt x="531" y="0"/>
                    <a:pt x="531" y="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9" name="Freeform 25">
              <a:extLst>
                <a:ext uri="{FF2B5EF4-FFF2-40B4-BE49-F238E27FC236}">
                  <a16:creationId xmlns:a16="http://schemas.microsoft.com/office/drawing/2014/main" id="{C4116A27-292A-AE44-ACC3-54FE3D89E0E9}"/>
                </a:ext>
              </a:extLst>
            </p:cNvPr>
            <p:cNvSpPr>
              <a:spLocks noChangeArrowheads="1"/>
            </p:cNvSpPr>
            <p:nvPr/>
          </p:nvSpPr>
          <p:spPr bwMode="auto">
            <a:xfrm>
              <a:off x="8826500" y="106838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FFFFFF"/>
            </a:solidFill>
            <a:ln w="11160" cap="flat">
              <a:solidFill>
                <a:srgbClr val="F26922"/>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0" name="Freeform 26">
              <a:extLst>
                <a:ext uri="{FF2B5EF4-FFF2-40B4-BE49-F238E27FC236}">
                  <a16:creationId xmlns:a16="http://schemas.microsoft.com/office/drawing/2014/main" id="{45859CAA-BED3-4041-8FBF-9FB85B45E4DB}"/>
                </a:ext>
              </a:extLst>
            </p:cNvPr>
            <p:cNvSpPr>
              <a:spLocks noChangeArrowheads="1"/>
            </p:cNvSpPr>
            <p:nvPr/>
          </p:nvSpPr>
          <p:spPr bwMode="auto">
            <a:xfrm>
              <a:off x="8916988" y="1046163"/>
              <a:ext cx="79375" cy="57150"/>
            </a:xfrm>
            <a:custGeom>
              <a:avLst/>
              <a:gdLst>
                <a:gd name="T0" fmla="*/ 219 w 220"/>
                <a:gd name="T1" fmla="*/ 31 h 157"/>
                <a:gd name="T2" fmla="*/ 219 w 220"/>
                <a:gd name="T3" fmla="*/ 31 h 157"/>
                <a:gd name="T4" fmla="*/ 219 w 220"/>
                <a:gd name="T5" fmla="*/ 125 h 157"/>
                <a:gd name="T6" fmla="*/ 31 w 220"/>
                <a:gd name="T7" fmla="*/ 156 h 157"/>
                <a:gd name="T8" fmla="*/ 31 w 220"/>
                <a:gd name="T9" fmla="*/ 0 h 157"/>
                <a:gd name="T10" fmla="*/ 219 w 220"/>
                <a:gd name="T11" fmla="*/ 31 h 157"/>
              </a:gdLst>
              <a:ahLst/>
              <a:cxnLst>
                <a:cxn ang="0">
                  <a:pos x="T0" y="T1"/>
                </a:cxn>
                <a:cxn ang="0">
                  <a:pos x="T2" y="T3"/>
                </a:cxn>
                <a:cxn ang="0">
                  <a:pos x="T4" y="T5"/>
                </a:cxn>
                <a:cxn ang="0">
                  <a:pos x="T6" y="T7"/>
                </a:cxn>
                <a:cxn ang="0">
                  <a:pos x="T8" y="T9"/>
                </a:cxn>
                <a:cxn ang="0">
                  <a:pos x="T10" y="T11"/>
                </a:cxn>
              </a:cxnLst>
              <a:rect l="0" t="0" r="r" b="b"/>
              <a:pathLst>
                <a:path w="220" h="157">
                  <a:moveTo>
                    <a:pt x="219" y="31"/>
                  </a:moveTo>
                  <a:lnTo>
                    <a:pt x="219" y="31"/>
                  </a:lnTo>
                  <a:cubicBezTo>
                    <a:pt x="219" y="31"/>
                    <a:pt x="219" y="94"/>
                    <a:pt x="219" y="125"/>
                  </a:cubicBezTo>
                  <a:cubicBezTo>
                    <a:pt x="156" y="125"/>
                    <a:pt x="31" y="156"/>
                    <a:pt x="31" y="156"/>
                  </a:cubicBezTo>
                  <a:cubicBezTo>
                    <a:pt x="31" y="156"/>
                    <a:pt x="0" y="63"/>
                    <a:pt x="31" y="0"/>
                  </a:cubicBezTo>
                  <a:cubicBezTo>
                    <a:pt x="94" y="31"/>
                    <a:pt x="219" y="31"/>
                    <a:pt x="219" y="31"/>
                  </a:cubicBez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1" name="Freeform 27">
              <a:extLst>
                <a:ext uri="{FF2B5EF4-FFF2-40B4-BE49-F238E27FC236}">
                  <a16:creationId xmlns:a16="http://schemas.microsoft.com/office/drawing/2014/main" id="{21545362-B220-D349-8DB0-CFEE2FAA61C1}"/>
                </a:ext>
              </a:extLst>
            </p:cNvPr>
            <p:cNvSpPr>
              <a:spLocks noChangeArrowheads="1"/>
            </p:cNvSpPr>
            <p:nvPr/>
          </p:nvSpPr>
          <p:spPr bwMode="auto">
            <a:xfrm>
              <a:off x="8724900" y="1046163"/>
              <a:ext cx="79375" cy="57150"/>
            </a:xfrm>
            <a:custGeom>
              <a:avLst/>
              <a:gdLst>
                <a:gd name="T0" fmla="*/ 187 w 219"/>
                <a:gd name="T1" fmla="*/ 0 h 157"/>
                <a:gd name="T2" fmla="*/ 187 w 219"/>
                <a:gd name="T3" fmla="*/ 0 h 157"/>
                <a:gd name="T4" fmla="*/ 187 w 219"/>
                <a:gd name="T5" fmla="*/ 156 h 157"/>
                <a:gd name="T6" fmla="*/ 31 w 219"/>
                <a:gd name="T7" fmla="*/ 156 h 157"/>
                <a:gd name="T8" fmla="*/ 31 w 219"/>
                <a:gd name="T9" fmla="*/ 31 h 157"/>
                <a:gd name="T10" fmla="*/ 187 w 219"/>
                <a:gd name="T11" fmla="*/ 0 h 157"/>
              </a:gdLst>
              <a:ahLst/>
              <a:cxnLst>
                <a:cxn ang="0">
                  <a:pos x="T0" y="T1"/>
                </a:cxn>
                <a:cxn ang="0">
                  <a:pos x="T2" y="T3"/>
                </a:cxn>
                <a:cxn ang="0">
                  <a:pos x="T4" y="T5"/>
                </a:cxn>
                <a:cxn ang="0">
                  <a:pos x="T6" y="T7"/>
                </a:cxn>
                <a:cxn ang="0">
                  <a:pos x="T8" y="T9"/>
                </a:cxn>
                <a:cxn ang="0">
                  <a:pos x="T10" y="T11"/>
                </a:cxn>
              </a:cxnLst>
              <a:rect l="0" t="0" r="r" b="b"/>
              <a:pathLst>
                <a:path w="219" h="157">
                  <a:moveTo>
                    <a:pt x="187" y="0"/>
                  </a:moveTo>
                  <a:lnTo>
                    <a:pt x="187" y="0"/>
                  </a:lnTo>
                  <a:cubicBezTo>
                    <a:pt x="187" y="0"/>
                    <a:pt x="218" y="63"/>
                    <a:pt x="187" y="156"/>
                  </a:cubicBezTo>
                  <a:cubicBezTo>
                    <a:pt x="156" y="156"/>
                    <a:pt x="62" y="156"/>
                    <a:pt x="31" y="156"/>
                  </a:cubicBezTo>
                  <a:cubicBezTo>
                    <a:pt x="0" y="125"/>
                    <a:pt x="31" y="31"/>
                    <a:pt x="31" y="31"/>
                  </a:cubicBezTo>
                  <a:cubicBezTo>
                    <a:pt x="31" y="31"/>
                    <a:pt x="125" y="0"/>
                    <a:pt x="187" y="0"/>
                  </a:cubicBez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2" name="Freeform 28">
              <a:extLst>
                <a:ext uri="{FF2B5EF4-FFF2-40B4-BE49-F238E27FC236}">
                  <a16:creationId xmlns:a16="http://schemas.microsoft.com/office/drawing/2014/main" id="{40DE5D4B-8A68-A845-A3D5-692DDB1CB1FA}"/>
                </a:ext>
              </a:extLst>
            </p:cNvPr>
            <p:cNvSpPr>
              <a:spLocks noChangeArrowheads="1"/>
            </p:cNvSpPr>
            <p:nvPr/>
          </p:nvSpPr>
          <p:spPr bwMode="auto">
            <a:xfrm>
              <a:off x="8916988" y="1035050"/>
              <a:ext cx="112712" cy="46038"/>
            </a:xfrm>
            <a:custGeom>
              <a:avLst/>
              <a:gdLst>
                <a:gd name="T0" fmla="*/ 312 w 313"/>
                <a:gd name="T1" fmla="*/ 125 h 126"/>
                <a:gd name="T2" fmla="*/ 312 w 313"/>
                <a:gd name="T3" fmla="*/ 125 h 126"/>
                <a:gd name="T4" fmla="*/ 156 w 313"/>
                <a:gd name="T5" fmla="*/ 31 h 126"/>
                <a:gd name="T6" fmla="*/ 0 w 313"/>
                <a:gd name="T7" fmla="*/ 31 h 126"/>
                <a:gd name="T8" fmla="*/ 156 w 313"/>
                <a:gd name="T9" fmla="*/ 62 h 126"/>
                <a:gd name="T10" fmla="*/ 312 w 313"/>
                <a:gd name="T11" fmla="*/ 125 h 126"/>
              </a:gdLst>
              <a:ahLst/>
              <a:cxnLst>
                <a:cxn ang="0">
                  <a:pos x="T0" y="T1"/>
                </a:cxn>
                <a:cxn ang="0">
                  <a:pos x="T2" y="T3"/>
                </a:cxn>
                <a:cxn ang="0">
                  <a:pos x="T4" y="T5"/>
                </a:cxn>
                <a:cxn ang="0">
                  <a:pos x="T6" y="T7"/>
                </a:cxn>
                <a:cxn ang="0">
                  <a:pos x="T8" y="T9"/>
                </a:cxn>
                <a:cxn ang="0">
                  <a:pos x="T10" y="T11"/>
                </a:cxn>
              </a:cxnLst>
              <a:rect l="0" t="0" r="r" b="b"/>
              <a:pathLst>
                <a:path w="313" h="126">
                  <a:moveTo>
                    <a:pt x="312" y="125"/>
                  </a:moveTo>
                  <a:lnTo>
                    <a:pt x="312" y="125"/>
                  </a:lnTo>
                  <a:cubicBezTo>
                    <a:pt x="312" y="125"/>
                    <a:pt x="250" y="62"/>
                    <a:pt x="156" y="31"/>
                  </a:cubicBezTo>
                  <a:cubicBezTo>
                    <a:pt x="62" y="0"/>
                    <a:pt x="0" y="31"/>
                    <a:pt x="0" y="31"/>
                  </a:cubicBezTo>
                  <a:cubicBezTo>
                    <a:pt x="0" y="31"/>
                    <a:pt x="62" y="62"/>
                    <a:pt x="156" y="62"/>
                  </a:cubicBezTo>
                  <a:cubicBezTo>
                    <a:pt x="219" y="94"/>
                    <a:pt x="281" y="125"/>
                    <a:pt x="312" y="125"/>
                  </a:cubicBez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3" name="Freeform 29">
              <a:extLst>
                <a:ext uri="{FF2B5EF4-FFF2-40B4-BE49-F238E27FC236}">
                  <a16:creationId xmlns:a16="http://schemas.microsoft.com/office/drawing/2014/main" id="{15D548D9-547D-524C-87BA-A0D8354C8721}"/>
                </a:ext>
              </a:extLst>
            </p:cNvPr>
            <p:cNvSpPr>
              <a:spLocks noChangeArrowheads="1"/>
            </p:cNvSpPr>
            <p:nvPr/>
          </p:nvSpPr>
          <p:spPr bwMode="auto">
            <a:xfrm>
              <a:off x="8702675" y="1035050"/>
              <a:ext cx="101600" cy="46038"/>
            </a:xfrm>
            <a:custGeom>
              <a:avLst/>
              <a:gdLst>
                <a:gd name="T0" fmla="*/ 281 w 282"/>
                <a:gd name="T1" fmla="*/ 31 h 126"/>
                <a:gd name="T2" fmla="*/ 281 w 282"/>
                <a:gd name="T3" fmla="*/ 31 h 126"/>
                <a:gd name="T4" fmla="*/ 94 w 282"/>
                <a:gd name="T5" fmla="*/ 31 h 126"/>
                <a:gd name="T6" fmla="*/ 0 w 282"/>
                <a:gd name="T7" fmla="*/ 125 h 126"/>
                <a:gd name="T8" fmla="*/ 125 w 282"/>
                <a:gd name="T9" fmla="*/ 62 h 126"/>
                <a:gd name="T10" fmla="*/ 281 w 282"/>
                <a:gd name="T11" fmla="*/ 31 h 126"/>
              </a:gdLst>
              <a:ahLst/>
              <a:cxnLst>
                <a:cxn ang="0">
                  <a:pos x="T0" y="T1"/>
                </a:cxn>
                <a:cxn ang="0">
                  <a:pos x="T2" y="T3"/>
                </a:cxn>
                <a:cxn ang="0">
                  <a:pos x="T4" y="T5"/>
                </a:cxn>
                <a:cxn ang="0">
                  <a:pos x="T6" y="T7"/>
                </a:cxn>
                <a:cxn ang="0">
                  <a:pos x="T8" y="T9"/>
                </a:cxn>
                <a:cxn ang="0">
                  <a:pos x="T10" y="T11"/>
                </a:cxn>
              </a:cxnLst>
              <a:rect l="0" t="0" r="r" b="b"/>
              <a:pathLst>
                <a:path w="282" h="126">
                  <a:moveTo>
                    <a:pt x="281" y="31"/>
                  </a:moveTo>
                  <a:lnTo>
                    <a:pt x="281" y="31"/>
                  </a:lnTo>
                  <a:cubicBezTo>
                    <a:pt x="281" y="31"/>
                    <a:pt x="188" y="0"/>
                    <a:pt x="94" y="31"/>
                  </a:cubicBezTo>
                  <a:cubicBezTo>
                    <a:pt x="31" y="62"/>
                    <a:pt x="0" y="125"/>
                    <a:pt x="0" y="125"/>
                  </a:cubicBezTo>
                  <a:cubicBezTo>
                    <a:pt x="125" y="62"/>
                    <a:pt x="125" y="62"/>
                    <a:pt x="125" y="62"/>
                  </a:cubicBezTo>
                  <a:lnTo>
                    <a:pt x="281" y="31"/>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4" name="Freeform 30">
              <a:extLst>
                <a:ext uri="{FF2B5EF4-FFF2-40B4-BE49-F238E27FC236}">
                  <a16:creationId xmlns:a16="http://schemas.microsoft.com/office/drawing/2014/main" id="{25BC5790-6C59-DD44-9EDB-874C92EFAFAF}"/>
                </a:ext>
              </a:extLst>
            </p:cNvPr>
            <p:cNvSpPr>
              <a:spLocks noChangeArrowheads="1"/>
            </p:cNvSpPr>
            <p:nvPr/>
          </p:nvSpPr>
          <p:spPr bwMode="auto">
            <a:xfrm>
              <a:off x="8647113" y="584200"/>
              <a:ext cx="473075" cy="269875"/>
            </a:xfrm>
            <a:custGeom>
              <a:avLst/>
              <a:gdLst>
                <a:gd name="T0" fmla="*/ 1250 w 1313"/>
                <a:gd name="T1" fmla="*/ 656 h 751"/>
                <a:gd name="T2" fmla="*/ 1250 w 1313"/>
                <a:gd name="T3" fmla="*/ 656 h 751"/>
                <a:gd name="T4" fmla="*/ 500 w 1313"/>
                <a:gd name="T5" fmla="*/ 406 h 751"/>
                <a:gd name="T6" fmla="*/ 219 w 1313"/>
                <a:gd name="T7" fmla="*/ 375 h 751"/>
                <a:gd name="T8" fmla="*/ 62 w 1313"/>
                <a:gd name="T9" fmla="*/ 562 h 751"/>
                <a:gd name="T10" fmla="*/ 31 w 1313"/>
                <a:gd name="T11" fmla="*/ 500 h 751"/>
                <a:gd name="T12" fmla="*/ 500 w 1313"/>
                <a:gd name="T13" fmla="*/ 94 h 751"/>
                <a:gd name="T14" fmla="*/ 781 w 1313"/>
                <a:gd name="T15" fmla="*/ 312 h 751"/>
                <a:gd name="T16" fmla="*/ 1062 w 1313"/>
                <a:gd name="T17" fmla="*/ 469 h 751"/>
                <a:gd name="T18" fmla="*/ 1187 w 1313"/>
                <a:gd name="T19" fmla="*/ 406 h 751"/>
                <a:gd name="T20" fmla="*/ 1187 w 1313"/>
                <a:gd name="T21" fmla="*/ 406 h 751"/>
                <a:gd name="T22" fmla="*/ 1062 w 1313"/>
                <a:gd name="T23" fmla="*/ 437 h 751"/>
                <a:gd name="T24" fmla="*/ 781 w 1313"/>
                <a:gd name="T25" fmla="*/ 281 h 751"/>
                <a:gd name="T26" fmla="*/ 500 w 1313"/>
                <a:gd name="T27" fmla="*/ 62 h 751"/>
                <a:gd name="T28" fmla="*/ 31 w 1313"/>
                <a:gd name="T29" fmla="*/ 437 h 751"/>
                <a:gd name="T30" fmla="*/ 0 w 1313"/>
                <a:gd name="T31" fmla="*/ 375 h 751"/>
                <a:gd name="T32" fmla="*/ 0 w 1313"/>
                <a:gd name="T33" fmla="*/ 437 h 751"/>
                <a:gd name="T34" fmla="*/ 125 w 1313"/>
                <a:gd name="T35" fmla="*/ 750 h 751"/>
                <a:gd name="T36" fmla="*/ 125 w 1313"/>
                <a:gd name="T37" fmla="*/ 719 h 751"/>
                <a:gd name="T38" fmla="*/ 94 w 1313"/>
                <a:gd name="T39" fmla="*/ 625 h 751"/>
                <a:gd name="T40" fmla="*/ 250 w 1313"/>
                <a:gd name="T41" fmla="*/ 375 h 751"/>
                <a:gd name="T42" fmla="*/ 500 w 1313"/>
                <a:gd name="T43" fmla="*/ 437 h 751"/>
                <a:gd name="T44" fmla="*/ 1125 w 1313"/>
                <a:gd name="T45" fmla="*/ 719 h 751"/>
                <a:gd name="T46" fmla="*/ 1250 w 1313"/>
                <a:gd name="T47" fmla="*/ 687 h 751"/>
                <a:gd name="T48" fmla="*/ 1281 w 1313"/>
                <a:gd name="T49" fmla="*/ 687 h 751"/>
                <a:gd name="T50" fmla="*/ 1312 w 1313"/>
                <a:gd name="T51" fmla="*/ 625 h 751"/>
                <a:gd name="T52" fmla="*/ 1250 w 1313"/>
                <a:gd name="T53" fmla="*/ 656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13" h="751">
                  <a:moveTo>
                    <a:pt x="1250" y="656"/>
                  </a:moveTo>
                  <a:lnTo>
                    <a:pt x="1250" y="656"/>
                  </a:lnTo>
                  <a:cubicBezTo>
                    <a:pt x="1031" y="750"/>
                    <a:pt x="719" y="562"/>
                    <a:pt x="500" y="406"/>
                  </a:cubicBezTo>
                  <a:cubicBezTo>
                    <a:pt x="406" y="344"/>
                    <a:pt x="312" y="312"/>
                    <a:pt x="219" y="375"/>
                  </a:cubicBezTo>
                  <a:cubicBezTo>
                    <a:pt x="156" y="406"/>
                    <a:pt x="94" y="500"/>
                    <a:pt x="62" y="562"/>
                  </a:cubicBezTo>
                  <a:cubicBezTo>
                    <a:pt x="62" y="531"/>
                    <a:pt x="62" y="500"/>
                    <a:pt x="31" y="500"/>
                  </a:cubicBezTo>
                  <a:cubicBezTo>
                    <a:pt x="62" y="437"/>
                    <a:pt x="187" y="31"/>
                    <a:pt x="500" y="94"/>
                  </a:cubicBezTo>
                  <a:cubicBezTo>
                    <a:pt x="594" y="125"/>
                    <a:pt x="687" y="219"/>
                    <a:pt x="781" y="312"/>
                  </a:cubicBezTo>
                  <a:cubicBezTo>
                    <a:pt x="875" y="406"/>
                    <a:pt x="969" y="500"/>
                    <a:pt x="1062" y="469"/>
                  </a:cubicBezTo>
                  <a:cubicBezTo>
                    <a:pt x="1125" y="469"/>
                    <a:pt x="1156" y="437"/>
                    <a:pt x="1187" y="406"/>
                  </a:cubicBezTo>
                  <a:lnTo>
                    <a:pt x="1187" y="406"/>
                  </a:lnTo>
                  <a:cubicBezTo>
                    <a:pt x="1125" y="437"/>
                    <a:pt x="1094" y="437"/>
                    <a:pt x="1062" y="437"/>
                  </a:cubicBezTo>
                  <a:cubicBezTo>
                    <a:pt x="969" y="469"/>
                    <a:pt x="875" y="375"/>
                    <a:pt x="781" y="281"/>
                  </a:cubicBezTo>
                  <a:cubicBezTo>
                    <a:pt x="719" y="187"/>
                    <a:pt x="625" y="94"/>
                    <a:pt x="500" y="62"/>
                  </a:cubicBezTo>
                  <a:cubicBezTo>
                    <a:pt x="219" y="0"/>
                    <a:pt x="62" y="344"/>
                    <a:pt x="31" y="437"/>
                  </a:cubicBezTo>
                  <a:cubicBezTo>
                    <a:pt x="0" y="406"/>
                    <a:pt x="0" y="406"/>
                    <a:pt x="0" y="375"/>
                  </a:cubicBezTo>
                  <a:cubicBezTo>
                    <a:pt x="0" y="406"/>
                    <a:pt x="0" y="406"/>
                    <a:pt x="0" y="437"/>
                  </a:cubicBezTo>
                  <a:cubicBezTo>
                    <a:pt x="0" y="469"/>
                    <a:pt x="94" y="719"/>
                    <a:pt x="125" y="750"/>
                  </a:cubicBezTo>
                  <a:lnTo>
                    <a:pt x="125" y="719"/>
                  </a:lnTo>
                  <a:cubicBezTo>
                    <a:pt x="125" y="687"/>
                    <a:pt x="94" y="656"/>
                    <a:pt x="94" y="625"/>
                  </a:cubicBezTo>
                  <a:cubicBezTo>
                    <a:pt x="94" y="562"/>
                    <a:pt x="156" y="437"/>
                    <a:pt x="250" y="375"/>
                  </a:cubicBezTo>
                  <a:cubicBezTo>
                    <a:pt x="312" y="344"/>
                    <a:pt x="406" y="375"/>
                    <a:pt x="500" y="437"/>
                  </a:cubicBezTo>
                  <a:cubicBezTo>
                    <a:pt x="687" y="562"/>
                    <a:pt x="906" y="719"/>
                    <a:pt x="1125" y="719"/>
                  </a:cubicBezTo>
                  <a:cubicBezTo>
                    <a:pt x="1187" y="719"/>
                    <a:pt x="1219" y="719"/>
                    <a:pt x="1250" y="687"/>
                  </a:cubicBezTo>
                  <a:cubicBezTo>
                    <a:pt x="1281" y="687"/>
                    <a:pt x="1281" y="687"/>
                    <a:pt x="1281" y="687"/>
                  </a:cubicBezTo>
                  <a:cubicBezTo>
                    <a:pt x="1312" y="656"/>
                    <a:pt x="1312" y="656"/>
                    <a:pt x="1312" y="625"/>
                  </a:cubicBezTo>
                  <a:cubicBezTo>
                    <a:pt x="1281" y="656"/>
                    <a:pt x="1281" y="656"/>
                    <a:pt x="1250" y="656"/>
                  </a:cubicBezTo>
                </a:path>
              </a:pathLst>
            </a:custGeom>
            <a:solidFill>
              <a:srgbClr val="0E5F82"/>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5" name="Freeform 31">
              <a:extLst>
                <a:ext uri="{FF2B5EF4-FFF2-40B4-BE49-F238E27FC236}">
                  <a16:creationId xmlns:a16="http://schemas.microsoft.com/office/drawing/2014/main" id="{7519BC66-58FF-E642-B078-80D5631EE187}"/>
                </a:ext>
              </a:extLst>
            </p:cNvPr>
            <p:cNvSpPr>
              <a:spLocks noChangeArrowheads="1"/>
            </p:cNvSpPr>
            <p:nvPr/>
          </p:nvSpPr>
          <p:spPr bwMode="auto">
            <a:xfrm>
              <a:off x="8005763" y="1608138"/>
              <a:ext cx="168275" cy="225425"/>
            </a:xfrm>
            <a:custGeom>
              <a:avLst/>
              <a:gdLst>
                <a:gd name="T0" fmla="*/ 343 w 469"/>
                <a:gd name="T1" fmla="*/ 593 h 626"/>
                <a:gd name="T2" fmla="*/ 343 w 469"/>
                <a:gd name="T3" fmla="*/ 593 h 626"/>
                <a:gd name="T4" fmla="*/ 437 w 469"/>
                <a:gd name="T5" fmla="*/ 343 h 626"/>
                <a:gd name="T6" fmla="*/ 437 w 469"/>
                <a:gd name="T7" fmla="*/ 0 h 626"/>
                <a:gd name="T8" fmla="*/ 375 w 469"/>
                <a:gd name="T9" fmla="*/ 312 h 626"/>
                <a:gd name="T10" fmla="*/ 0 w 469"/>
                <a:gd name="T11" fmla="*/ 312 h 626"/>
                <a:gd name="T12" fmla="*/ 125 w 469"/>
                <a:gd name="T13" fmla="*/ 625 h 626"/>
                <a:gd name="T14" fmla="*/ 343 w 469"/>
                <a:gd name="T15" fmla="*/ 593 h 6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9" h="626">
                  <a:moveTo>
                    <a:pt x="343" y="593"/>
                  </a:moveTo>
                  <a:lnTo>
                    <a:pt x="343" y="593"/>
                  </a:lnTo>
                  <a:cubicBezTo>
                    <a:pt x="343" y="593"/>
                    <a:pt x="437" y="500"/>
                    <a:pt x="437" y="343"/>
                  </a:cubicBezTo>
                  <a:cubicBezTo>
                    <a:pt x="468" y="218"/>
                    <a:pt x="437" y="0"/>
                    <a:pt x="437" y="0"/>
                  </a:cubicBezTo>
                  <a:cubicBezTo>
                    <a:pt x="437" y="0"/>
                    <a:pt x="218" y="31"/>
                    <a:pt x="375" y="312"/>
                  </a:cubicBezTo>
                  <a:cubicBezTo>
                    <a:pt x="156" y="312"/>
                    <a:pt x="0" y="312"/>
                    <a:pt x="0" y="312"/>
                  </a:cubicBezTo>
                  <a:cubicBezTo>
                    <a:pt x="125" y="625"/>
                    <a:pt x="125" y="625"/>
                    <a:pt x="125" y="625"/>
                  </a:cubicBezTo>
                  <a:lnTo>
                    <a:pt x="343" y="593"/>
                  </a:lnTo>
                </a:path>
              </a:pathLst>
            </a:custGeom>
            <a:solidFill>
              <a:srgbClr val="FDC891"/>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6" name="Freeform 32">
              <a:extLst>
                <a:ext uri="{FF2B5EF4-FFF2-40B4-BE49-F238E27FC236}">
                  <a16:creationId xmlns:a16="http://schemas.microsoft.com/office/drawing/2014/main" id="{D93AACBD-CDDC-5C46-B44B-3923C4C2134B}"/>
                </a:ext>
              </a:extLst>
            </p:cNvPr>
            <p:cNvSpPr>
              <a:spLocks noChangeArrowheads="1"/>
            </p:cNvSpPr>
            <p:nvPr/>
          </p:nvSpPr>
          <p:spPr bwMode="auto">
            <a:xfrm>
              <a:off x="8051800" y="1820863"/>
              <a:ext cx="280988" cy="687387"/>
            </a:xfrm>
            <a:custGeom>
              <a:avLst/>
              <a:gdLst>
                <a:gd name="T0" fmla="*/ 218 w 782"/>
                <a:gd name="T1" fmla="*/ 0 h 1908"/>
                <a:gd name="T2" fmla="*/ 218 w 782"/>
                <a:gd name="T3" fmla="*/ 0 h 1908"/>
                <a:gd name="T4" fmla="*/ 750 w 782"/>
                <a:gd name="T5" fmla="*/ 1594 h 1908"/>
                <a:gd name="T6" fmla="*/ 781 w 782"/>
                <a:gd name="T7" fmla="*/ 1594 h 1908"/>
                <a:gd name="T8" fmla="*/ 750 w 782"/>
                <a:gd name="T9" fmla="*/ 1907 h 1908"/>
                <a:gd name="T10" fmla="*/ 718 w 782"/>
                <a:gd name="T11" fmla="*/ 1907 h 1908"/>
                <a:gd name="T12" fmla="*/ 0 w 782"/>
                <a:gd name="T13" fmla="*/ 32 h 1908"/>
                <a:gd name="T14" fmla="*/ 218 w 782"/>
                <a:gd name="T15" fmla="*/ 0 h 19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2" h="1908">
                  <a:moveTo>
                    <a:pt x="218" y="0"/>
                  </a:moveTo>
                  <a:lnTo>
                    <a:pt x="218" y="0"/>
                  </a:lnTo>
                  <a:cubicBezTo>
                    <a:pt x="218" y="0"/>
                    <a:pt x="406" y="1594"/>
                    <a:pt x="750" y="1594"/>
                  </a:cubicBezTo>
                  <a:lnTo>
                    <a:pt x="781" y="1594"/>
                  </a:lnTo>
                  <a:cubicBezTo>
                    <a:pt x="750" y="1719"/>
                    <a:pt x="750" y="1782"/>
                    <a:pt x="750" y="1907"/>
                  </a:cubicBezTo>
                  <a:cubicBezTo>
                    <a:pt x="718" y="1907"/>
                    <a:pt x="718" y="1907"/>
                    <a:pt x="718" y="1907"/>
                  </a:cubicBezTo>
                  <a:cubicBezTo>
                    <a:pt x="62" y="1844"/>
                    <a:pt x="0" y="32"/>
                    <a:pt x="0" y="32"/>
                  </a:cubicBezTo>
                  <a:lnTo>
                    <a:pt x="218" y="0"/>
                  </a:lnTo>
                </a:path>
              </a:pathLst>
            </a:custGeom>
            <a:solidFill>
              <a:srgbClr val="FDC891"/>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8" name="Freeform 33">
              <a:extLst>
                <a:ext uri="{FF2B5EF4-FFF2-40B4-BE49-F238E27FC236}">
                  <a16:creationId xmlns:a16="http://schemas.microsoft.com/office/drawing/2014/main" id="{3BD98525-4E02-7640-913D-BC39DD82A0AA}"/>
                </a:ext>
              </a:extLst>
            </p:cNvPr>
            <p:cNvSpPr>
              <a:spLocks noChangeArrowheads="1"/>
            </p:cNvSpPr>
            <p:nvPr/>
          </p:nvSpPr>
          <p:spPr bwMode="auto">
            <a:xfrm>
              <a:off x="8826500" y="1709738"/>
              <a:ext cx="46038" cy="1720850"/>
            </a:xfrm>
            <a:custGeom>
              <a:avLst/>
              <a:gdLst>
                <a:gd name="T0" fmla="*/ 31 w 126"/>
                <a:gd name="T1" fmla="*/ 4780 h 4781"/>
                <a:gd name="T2" fmla="*/ 0 w 126"/>
                <a:gd name="T3" fmla="*/ 4780 h 4781"/>
                <a:gd name="T4" fmla="*/ 31 w 126"/>
                <a:gd name="T5" fmla="*/ 2094 h 4781"/>
                <a:gd name="T6" fmla="*/ 94 w 126"/>
                <a:gd name="T7" fmla="*/ 0 h 4781"/>
                <a:gd name="T8" fmla="*/ 125 w 126"/>
                <a:gd name="T9" fmla="*/ 0 h 4781"/>
                <a:gd name="T10" fmla="*/ 62 w 126"/>
                <a:gd name="T11" fmla="*/ 2094 h 4781"/>
                <a:gd name="T12" fmla="*/ 31 w 126"/>
                <a:gd name="T13" fmla="*/ 4780 h 4781"/>
              </a:gdLst>
              <a:ahLst/>
              <a:cxnLst>
                <a:cxn ang="0">
                  <a:pos x="T0" y="T1"/>
                </a:cxn>
                <a:cxn ang="0">
                  <a:pos x="T2" y="T3"/>
                </a:cxn>
                <a:cxn ang="0">
                  <a:pos x="T4" y="T5"/>
                </a:cxn>
                <a:cxn ang="0">
                  <a:pos x="T6" y="T7"/>
                </a:cxn>
                <a:cxn ang="0">
                  <a:pos x="T8" y="T9"/>
                </a:cxn>
                <a:cxn ang="0">
                  <a:pos x="T10" y="T11"/>
                </a:cxn>
                <a:cxn ang="0">
                  <a:pos x="T12" y="T13"/>
                </a:cxn>
              </a:cxnLst>
              <a:rect l="0" t="0" r="r" b="b"/>
              <a:pathLst>
                <a:path w="126" h="4781">
                  <a:moveTo>
                    <a:pt x="31" y="4780"/>
                  </a:moveTo>
                  <a:lnTo>
                    <a:pt x="0" y="4780"/>
                  </a:lnTo>
                  <a:lnTo>
                    <a:pt x="31" y="2094"/>
                  </a:lnTo>
                  <a:lnTo>
                    <a:pt x="94" y="0"/>
                  </a:lnTo>
                  <a:lnTo>
                    <a:pt x="125" y="0"/>
                  </a:lnTo>
                  <a:lnTo>
                    <a:pt x="62" y="2094"/>
                  </a:lnTo>
                  <a:lnTo>
                    <a:pt x="31" y="4780"/>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9" name="Freeform 34">
              <a:extLst>
                <a:ext uri="{FF2B5EF4-FFF2-40B4-BE49-F238E27FC236}">
                  <a16:creationId xmlns:a16="http://schemas.microsoft.com/office/drawing/2014/main" id="{1822BD49-B03F-CD44-80AA-C7DC427A9333}"/>
                </a:ext>
              </a:extLst>
            </p:cNvPr>
            <p:cNvSpPr>
              <a:spLocks noChangeArrowheads="1"/>
            </p:cNvSpPr>
            <p:nvPr/>
          </p:nvSpPr>
          <p:spPr bwMode="auto">
            <a:xfrm>
              <a:off x="9142413" y="2586038"/>
              <a:ext cx="146050" cy="101600"/>
            </a:xfrm>
            <a:custGeom>
              <a:avLst/>
              <a:gdLst>
                <a:gd name="T0" fmla="*/ 312 w 407"/>
                <a:gd name="T1" fmla="*/ 281 h 282"/>
                <a:gd name="T2" fmla="*/ 406 w 407"/>
                <a:gd name="T3" fmla="*/ 32 h 282"/>
                <a:gd name="T4" fmla="*/ 0 w 407"/>
                <a:gd name="T5" fmla="*/ 0 h 282"/>
                <a:gd name="T6" fmla="*/ 31 w 407"/>
                <a:gd name="T7" fmla="*/ 281 h 282"/>
                <a:gd name="T8" fmla="*/ 312 w 407"/>
                <a:gd name="T9" fmla="*/ 281 h 282"/>
              </a:gdLst>
              <a:ahLst/>
              <a:cxnLst>
                <a:cxn ang="0">
                  <a:pos x="T0" y="T1"/>
                </a:cxn>
                <a:cxn ang="0">
                  <a:pos x="T2" y="T3"/>
                </a:cxn>
                <a:cxn ang="0">
                  <a:pos x="T4" y="T5"/>
                </a:cxn>
                <a:cxn ang="0">
                  <a:pos x="T6" y="T7"/>
                </a:cxn>
                <a:cxn ang="0">
                  <a:pos x="T8" y="T9"/>
                </a:cxn>
              </a:cxnLst>
              <a:rect l="0" t="0" r="r" b="b"/>
              <a:pathLst>
                <a:path w="407" h="282">
                  <a:moveTo>
                    <a:pt x="312" y="281"/>
                  </a:moveTo>
                  <a:lnTo>
                    <a:pt x="406" y="32"/>
                  </a:lnTo>
                  <a:lnTo>
                    <a:pt x="0" y="0"/>
                  </a:lnTo>
                  <a:lnTo>
                    <a:pt x="31" y="281"/>
                  </a:lnTo>
                  <a:lnTo>
                    <a:pt x="312" y="281"/>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0" name="Freeform 35">
              <a:extLst>
                <a:ext uri="{FF2B5EF4-FFF2-40B4-BE49-F238E27FC236}">
                  <a16:creationId xmlns:a16="http://schemas.microsoft.com/office/drawing/2014/main" id="{C46AB458-499B-F941-BC12-2BDB24D93870}"/>
                </a:ext>
              </a:extLst>
            </p:cNvPr>
            <p:cNvSpPr>
              <a:spLocks noChangeArrowheads="1"/>
            </p:cNvSpPr>
            <p:nvPr/>
          </p:nvSpPr>
          <p:spPr bwMode="auto">
            <a:xfrm>
              <a:off x="8321675" y="2351088"/>
              <a:ext cx="79375" cy="203200"/>
            </a:xfrm>
            <a:custGeom>
              <a:avLst/>
              <a:gdLst>
                <a:gd name="T0" fmla="*/ 31 w 219"/>
                <a:gd name="T1" fmla="*/ 125 h 564"/>
                <a:gd name="T2" fmla="*/ 187 w 219"/>
                <a:gd name="T3" fmla="*/ 0 h 564"/>
                <a:gd name="T4" fmla="*/ 218 w 219"/>
                <a:gd name="T5" fmla="*/ 563 h 564"/>
                <a:gd name="T6" fmla="*/ 0 w 219"/>
                <a:gd name="T7" fmla="*/ 438 h 564"/>
                <a:gd name="T8" fmla="*/ 31 w 219"/>
                <a:gd name="T9" fmla="*/ 125 h 564"/>
              </a:gdLst>
              <a:ahLst/>
              <a:cxnLst>
                <a:cxn ang="0">
                  <a:pos x="T0" y="T1"/>
                </a:cxn>
                <a:cxn ang="0">
                  <a:pos x="T2" y="T3"/>
                </a:cxn>
                <a:cxn ang="0">
                  <a:pos x="T4" y="T5"/>
                </a:cxn>
                <a:cxn ang="0">
                  <a:pos x="T6" y="T7"/>
                </a:cxn>
                <a:cxn ang="0">
                  <a:pos x="T8" y="T9"/>
                </a:cxn>
              </a:cxnLst>
              <a:rect l="0" t="0" r="r" b="b"/>
              <a:pathLst>
                <a:path w="219" h="564">
                  <a:moveTo>
                    <a:pt x="31" y="125"/>
                  </a:moveTo>
                  <a:lnTo>
                    <a:pt x="187" y="0"/>
                  </a:lnTo>
                  <a:lnTo>
                    <a:pt x="218" y="563"/>
                  </a:lnTo>
                  <a:lnTo>
                    <a:pt x="0" y="438"/>
                  </a:lnTo>
                  <a:lnTo>
                    <a:pt x="31" y="125"/>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1" name="Freeform 36">
              <a:extLst>
                <a:ext uri="{FF2B5EF4-FFF2-40B4-BE49-F238E27FC236}">
                  <a16:creationId xmlns:a16="http://schemas.microsoft.com/office/drawing/2014/main" id="{494735CC-03F7-D34A-8FD5-8C7BEF2656FE}"/>
                </a:ext>
              </a:extLst>
            </p:cNvPr>
            <p:cNvSpPr>
              <a:spLocks noChangeArrowheads="1"/>
            </p:cNvSpPr>
            <p:nvPr/>
          </p:nvSpPr>
          <p:spPr bwMode="auto">
            <a:xfrm>
              <a:off x="8804275" y="1674813"/>
              <a:ext cx="123825" cy="68262"/>
            </a:xfrm>
            <a:custGeom>
              <a:avLst/>
              <a:gdLst>
                <a:gd name="T0" fmla="*/ 125 w 345"/>
                <a:gd name="T1" fmla="*/ 0 h 189"/>
                <a:gd name="T2" fmla="*/ 125 w 345"/>
                <a:gd name="T3" fmla="*/ 0 h 189"/>
                <a:gd name="T4" fmla="*/ 188 w 345"/>
                <a:gd name="T5" fmla="*/ 94 h 189"/>
                <a:gd name="T6" fmla="*/ 250 w 345"/>
                <a:gd name="T7" fmla="*/ 0 h 189"/>
                <a:gd name="T8" fmla="*/ 344 w 345"/>
                <a:gd name="T9" fmla="*/ 125 h 189"/>
                <a:gd name="T10" fmla="*/ 188 w 345"/>
                <a:gd name="T11" fmla="*/ 188 h 189"/>
                <a:gd name="T12" fmla="*/ 0 w 345"/>
                <a:gd name="T13" fmla="*/ 125 h 189"/>
                <a:gd name="T14" fmla="*/ 125 w 345"/>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189">
                  <a:moveTo>
                    <a:pt x="125" y="0"/>
                  </a:moveTo>
                  <a:lnTo>
                    <a:pt x="125" y="0"/>
                  </a:lnTo>
                  <a:cubicBezTo>
                    <a:pt x="188" y="94"/>
                    <a:pt x="188" y="94"/>
                    <a:pt x="188" y="94"/>
                  </a:cubicBezTo>
                  <a:cubicBezTo>
                    <a:pt x="250" y="0"/>
                    <a:pt x="250" y="0"/>
                    <a:pt x="250" y="0"/>
                  </a:cubicBezTo>
                  <a:cubicBezTo>
                    <a:pt x="344" y="125"/>
                    <a:pt x="344" y="125"/>
                    <a:pt x="344" y="125"/>
                  </a:cubicBezTo>
                  <a:cubicBezTo>
                    <a:pt x="344" y="125"/>
                    <a:pt x="282" y="188"/>
                    <a:pt x="188" y="188"/>
                  </a:cubicBezTo>
                  <a:cubicBezTo>
                    <a:pt x="94" y="188"/>
                    <a:pt x="0" y="125"/>
                    <a:pt x="0" y="125"/>
                  </a:cubicBezTo>
                  <a:lnTo>
                    <a:pt x="125" y="0"/>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2" name="Freeform 37">
              <a:extLst>
                <a:ext uri="{FF2B5EF4-FFF2-40B4-BE49-F238E27FC236}">
                  <a16:creationId xmlns:a16="http://schemas.microsoft.com/office/drawing/2014/main" id="{F9D8B62A-0188-A143-92FB-4E72F98AA773}"/>
                </a:ext>
              </a:extLst>
            </p:cNvPr>
            <p:cNvSpPr>
              <a:spLocks noChangeArrowheads="1"/>
            </p:cNvSpPr>
            <p:nvPr/>
          </p:nvSpPr>
          <p:spPr bwMode="auto">
            <a:xfrm>
              <a:off x="8894763" y="1641475"/>
              <a:ext cx="90487" cy="112713"/>
            </a:xfrm>
            <a:custGeom>
              <a:avLst/>
              <a:gdLst>
                <a:gd name="T0" fmla="*/ 157 w 251"/>
                <a:gd name="T1" fmla="*/ 0 h 314"/>
                <a:gd name="T2" fmla="*/ 250 w 251"/>
                <a:gd name="T3" fmla="*/ 282 h 314"/>
                <a:gd name="T4" fmla="*/ 125 w 251"/>
                <a:gd name="T5" fmla="*/ 313 h 314"/>
                <a:gd name="T6" fmla="*/ 0 w 251"/>
                <a:gd name="T7" fmla="*/ 94 h 314"/>
                <a:gd name="T8" fmla="*/ 157 w 251"/>
                <a:gd name="T9" fmla="*/ 0 h 314"/>
              </a:gdLst>
              <a:ahLst/>
              <a:cxnLst>
                <a:cxn ang="0">
                  <a:pos x="T0" y="T1"/>
                </a:cxn>
                <a:cxn ang="0">
                  <a:pos x="T2" y="T3"/>
                </a:cxn>
                <a:cxn ang="0">
                  <a:pos x="T4" y="T5"/>
                </a:cxn>
                <a:cxn ang="0">
                  <a:pos x="T6" y="T7"/>
                </a:cxn>
                <a:cxn ang="0">
                  <a:pos x="T8" y="T9"/>
                </a:cxn>
              </a:cxnLst>
              <a:rect l="0" t="0" r="r" b="b"/>
              <a:pathLst>
                <a:path w="251" h="314">
                  <a:moveTo>
                    <a:pt x="157" y="0"/>
                  </a:moveTo>
                  <a:lnTo>
                    <a:pt x="250" y="282"/>
                  </a:lnTo>
                  <a:lnTo>
                    <a:pt x="125" y="313"/>
                  </a:lnTo>
                  <a:lnTo>
                    <a:pt x="0" y="94"/>
                  </a:lnTo>
                  <a:lnTo>
                    <a:pt x="157" y="0"/>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3" name="Freeform 38">
              <a:extLst>
                <a:ext uri="{FF2B5EF4-FFF2-40B4-BE49-F238E27FC236}">
                  <a16:creationId xmlns:a16="http://schemas.microsoft.com/office/drawing/2014/main" id="{E19F08F7-3EF9-744E-8743-6109A7AF44A2}"/>
                </a:ext>
              </a:extLst>
            </p:cNvPr>
            <p:cNvSpPr>
              <a:spLocks noChangeArrowheads="1"/>
            </p:cNvSpPr>
            <p:nvPr/>
          </p:nvSpPr>
          <p:spPr bwMode="auto">
            <a:xfrm>
              <a:off x="8748713" y="1630363"/>
              <a:ext cx="101600" cy="123825"/>
            </a:xfrm>
            <a:custGeom>
              <a:avLst/>
              <a:gdLst>
                <a:gd name="T0" fmla="*/ 125 w 282"/>
                <a:gd name="T1" fmla="*/ 344 h 345"/>
                <a:gd name="T2" fmla="*/ 281 w 282"/>
                <a:gd name="T3" fmla="*/ 125 h 345"/>
                <a:gd name="T4" fmla="*/ 94 w 282"/>
                <a:gd name="T5" fmla="*/ 0 h 345"/>
                <a:gd name="T6" fmla="*/ 0 w 282"/>
                <a:gd name="T7" fmla="*/ 250 h 345"/>
                <a:gd name="T8" fmla="*/ 125 w 282"/>
                <a:gd name="T9" fmla="*/ 344 h 345"/>
              </a:gdLst>
              <a:ahLst/>
              <a:cxnLst>
                <a:cxn ang="0">
                  <a:pos x="T0" y="T1"/>
                </a:cxn>
                <a:cxn ang="0">
                  <a:pos x="T2" y="T3"/>
                </a:cxn>
                <a:cxn ang="0">
                  <a:pos x="T4" y="T5"/>
                </a:cxn>
                <a:cxn ang="0">
                  <a:pos x="T6" y="T7"/>
                </a:cxn>
                <a:cxn ang="0">
                  <a:pos x="T8" y="T9"/>
                </a:cxn>
              </a:cxnLst>
              <a:rect l="0" t="0" r="r" b="b"/>
              <a:pathLst>
                <a:path w="282" h="345">
                  <a:moveTo>
                    <a:pt x="125" y="344"/>
                  </a:moveTo>
                  <a:lnTo>
                    <a:pt x="281" y="125"/>
                  </a:lnTo>
                  <a:lnTo>
                    <a:pt x="94" y="0"/>
                  </a:lnTo>
                  <a:lnTo>
                    <a:pt x="0" y="250"/>
                  </a:lnTo>
                  <a:lnTo>
                    <a:pt x="125" y="344"/>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4" name="Freeform 39">
              <a:extLst>
                <a:ext uri="{FF2B5EF4-FFF2-40B4-BE49-F238E27FC236}">
                  <a16:creationId xmlns:a16="http://schemas.microsoft.com/office/drawing/2014/main" id="{68DC24A2-4F2B-AD44-BC03-BBC4F9345D24}"/>
                </a:ext>
              </a:extLst>
            </p:cNvPr>
            <p:cNvSpPr>
              <a:spLocks noChangeAspect="1" noChangeArrowheads="1"/>
            </p:cNvSpPr>
            <p:nvPr/>
          </p:nvSpPr>
          <p:spPr bwMode="auto">
            <a:xfrm>
              <a:off x="8388350" y="2024063"/>
              <a:ext cx="720725" cy="2295525"/>
            </a:xfrm>
            <a:custGeom>
              <a:avLst/>
              <a:gdLst>
                <a:gd name="T0" fmla="*/ 780 w 2000"/>
                <a:gd name="T1" fmla="*/ 0 h 6375"/>
                <a:gd name="T2" fmla="*/ 1874 w 2000"/>
                <a:gd name="T3" fmla="*/ 0 h 6375"/>
                <a:gd name="T4" fmla="*/ 1874 w 2000"/>
                <a:gd name="T5" fmla="*/ 1812 h 6375"/>
                <a:gd name="T6" fmla="*/ 1999 w 2000"/>
                <a:gd name="T7" fmla="*/ 6374 h 6375"/>
                <a:gd name="T8" fmla="*/ 0 w 2000"/>
                <a:gd name="T9" fmla="*/ 6124 h 6375"/>
                <a:gd name="T10" fmla="*/ 687 w 2000"/>
                <a:gd name="T11" fmla="*/ 2125 h 6375"/>
                <a:gd name="T12" fmla="*/ 655 w 2000"/>
                <a:gd name="T13" fmla="*/ 0 h 6375"/>
                <a:gd name="T14" fmla="*/ 780 w 2000"/>
                <a:gd name="T15" fmla="*/ 0 h 63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0" h="6375">
                  <a:moveTo>
                    <a:pt x="780" y="0"/>
                  </a:moveTo>
                  <a:lnTo>
                    <a:pt x="1874" y="0"/>
                  </a:lnTo>
                  <a:lnTo>
                    <a:pt x="1874" y="1812"/>
                  </a:lnTo>
                  <a:lnTo>
                    <a:pt x="1999" y="6374"/>
                  </a:lnTo>
                  <a:lnTo>
                    <a:pt x="0" y="6124"/>
                  </a:lnTo>
                  <a:lnTo>
                    <a:pt x="687" y="2125"/>
                  </a:lnTo>
                  <a:lnTo>
                    <a:pt x="655" y="0"/>
                  </a:lnTo>
                  <a:lnTo>
                    <a:pt x="78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5" name="Freeform 40">
              <a:extLst>
                <a:ext uri="{FF2B5EF4-FFF2-40B4-BE49-F238E27FC236}">
                  <a16:creationId xmlns:a16="http://schemas.microsoft.com/office/drawing/2014/main" id="{950139DE-B558-6E47-A266-7BA63A9AE696}"/>
                </a:ext>
              </a:extLst>
            </p:cNvPr>
            <p:cNvSpPr>
              <a:spLocks noChangeArrowheads="1"/>
            </p:cNvSpPr>
            <p:nvPr/>
          </p:nvSpPr>
          <p:spPr bwMode="auto">
            <a:xfrm>
              <a:off x="8680450" y="1809750"/>
              <a:ext cx="33338" cy="214313"/>
            </a:xfrm>
            <a:custGeom>
              <a:avLst/>
              <a:gdLst>
                <a:gd name="T0" fmla="*/ 93 w 94"/>
                <a:gd name="T1" fmla="*/ 594 h 595"/>
                <a:gd name="T2" fmla="*/ 0 w 94"/>
                <a:gd name="T3" fmla="*/ 594 h 595"/>
                <a:gd name="T4" fmla="*/ 0 w 94"/>
                <a:gd name="T5" fmla="*/ 94 h 595"/>
                <a:gd name="T6" fmla="*/ 93 w 94"/>
                <a:gd name="T7" fmla="*/ 0 h 595"/>
                <a:gd name="T8" fmla="*/ 93 w 94"/>
                <a:gd name="T9" fmla="*/ 594 h 595"/>
              </a:gdLst>
              <a:ahLst/>
              <a:cxnLst>
                <a:cxn ang="0">
                  <a:pos x="T0" y="T1"/>
                </a:cxn>
                <a:cxn ang="0">
                  <a:pos x="T2" y="T3"/>
                </a:cxn>
                <a:cxn ang="0">
                  <a:pos x="T4" y="T5"/>
                </a:cxn>
                <a:cxn ang="0">
                  <a:pos x="T6" y="T7"/>
                </a:cxn>
                <a:cxn ang="0">
                  <a:pos x="T8" y="T9"/>
                </a:cxn>
              </a:cxnLst>
              <a:rect l="0" t="0" r="r" b="b"/>
              <a:pathLst>
                <a:path w="94" h="595">
                  <a:moveTo>
                    <a:pt x="93" y="594"/>
                  </a:moveTo>
                  <a:lnTo>
                    <a:pt x="0" y="594"/>
                  </a:lnTo>
                  <a:lnTo>
                    <a:pt x="0" y="94"/>
                  </a:lnTo>
                  <a:lnTo>
                    <a:pt x="93" y="0"/>
                  </a:lnTo>
                  <a:lnTo>
                    <a:pt x="93" y="594"/>
                  </a:lnTo>
                </a:path>
              </a:pathLst>
            </a:custGeom>
            <a:solidFill>
              <a:srgbClr val="BA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6" name="Freeform 41">
              <a:extLst>
                <a:ext uri="{FF2B5EF4-FFF2-40B4-BE49-F238E27FC236}">
                  <a16:creationId xmlns:a16="http://schemas.microsoft.com/office/drawing/2014/main" id="{30A9F894-B6E2-B041-9FBF-10182D98A96C}"/>
                </a:ext>
              </a:extLst>
            </p:cNvPr>
            <p:cNvSpPr>
              <a:spLocks noChangeArrowheads="1"/>
            </p:cNvSpPr>
            <p:nvPr/>
          </p:nvSpPr>
          <p:spPr bwMode="auto">
            <a:xfrm>
              <a:off x="8996363" y="1787525"/>
              <a:ext cx="33337" cy="236538"/>
            </a:xfrm>
            <a:custGeom>
              <a:avLst/>
              <a:gdLst>
                <a:gd name="T0" fmla="*/ 0 w 94"/>
                <a:gd name="T1" fmla="*/ 656 h 657"/>
                <a:gd name="T2" fmla="*/ 93 w 94"/>
                <a:gd name="T3" fmla="*/ 656 h 657"/>
                <a:gd name="T4" fmla="*/ 93 w 94"/>
                <a:gd name="T5" fmla="*/ 93 h 657"/>
                <a:gd name="T6" fmla="*/ 31 w 94"/>
                <a:gd name="T7" fmla="*/ 0 h 657"/>
                <a:gd name="T8" fmla="*/ 0 w 94"/>
                <a:gd name="T9" fmla="*/ 656 h 657"/>
              </a:gdLst>
              <a:ahLst/>
              <a:cxnLst>
                <a:cxn ang="0">
                  <a:pos x="T0" y="T1"/>
                </a:cxn>
                <a:cxn ang="0">
                  <a:pos x="T2" y="T3"/>
                </a:cxn>
                <a:cxn ang="0">
                  <a:pos x="T4" y="T5"/>
                </a:cxn>
                <a:cxn ang="0">
                  <a:pos x="T6" y="T7"/>
                </a:cxn>
                <a:cxn ang="0">
                  <a:pos x="T8" y="T9"/>
                </a:cxn>
              </a:cxnLst>
              <a:rect l="0" t="0" r="r" b="b"/>
              <a:pathLst>
                <a:path w="94" h="657">
                  <a:moveTo>
                    <a:pt x="0" y="656"/>
                  </a:moveTo>
                  <a:lnTo>
                    <a:pt x="93" y="656"/>
                  </a:lnTo>
                  <a:lnTo>
                    <a:pt x="93" y="93"/>
                  </a:lnTo>
                  <a:lnTo>
                    <a:pt x="31" y="0"/>
                  </a:lnTo>
                  <a:lnTo>
                    <a:pt x="0" y="656"/>
                  </a:lnTo>
                </a:path>
              </a:pathLst>
            </a:custGeom>
            <a:solidFill>
              <a:srgbClr val="BA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7" name="Freeform 42">
              <a:extLst>
                <a:ext uri="{FF2B5EF4-FFF2-40B4-BE49-F238E27FC236}">
                  <a16:creationId xmlns:a16="http://schemas.microsoft.com/office/drawing/2014/main" id="{E21DF6A9-65C8-3849-AC1A-E923D39D8161}"/>
                </a:ext>
              </a:extLst>
            </p:cNvPr>
            <p:cNvSpPr>
              <a:spLocks noChangeArrowheads="1"/>
            </p:cNvSpPr>
            <p:nvPr/>
          </p:nvSpPr>
          <p:spPr bwMode="auto">
            <a:xfrm>
              <a:off x="8669338" y="2001838"/>
              <a:ext cx="57150" cy="46037"/>
            </a:xfrm>
            <a:custGeom>
              <a:avLst/>
              <a:gdLst>
                <a:gd name="T0" fmla="*/ 157 w 158"/>
                <a:gd name="T1" fmla="*/ 63 h 126"/>
                <a:gd name="T2" fmla="*/ 157 w 158"/>
                <a:gd name="T3" fmla="*/ 63 h 126"/>
                <a:gd name="T4" fmla="*/ 63 w 158"/>
                <a:gd name="T5" fmla="*/ 125 h 126"/>
                <a:gd name="T6" fmla="*/ 0 w 158"/>
                <a:gd name="T7" fmla="*/ 63 h 126"/>
                <a:gd name="T8" fmla="*/ 63 w 158"/>
                <a:gd name="T9" fmla="*/ 0 h 126"/>
                <a:gd name="T10" fmla="*/ 157 w 158"/>
                <a:gd name="T11" fmla="*/ 63 h 126"/>
              </a:gdLst>
              <a:ahLst/>
              <a:cxnLst>
                <a:cxn ang="0">
                  <a:pos x="T0" y="T1"/>
                </a:cxn>
                <a:cxn ang="0">
                  <a:pos x="T2" y="T3"/>
                </a:cxn>
                <a:cxn ang="0">
                  <a:pos x="T4" y="T5"/>
                </a:cxn>
                <a:cxn ang="0">
                  <a:pos x="T6" y="T7"/>
                </a:cxn>
                <a:cxn ang="0">
                  <a:pos x="T8" y="T9"/>
                </a:cxn>
                <a:cxn ang="0">
                  <a:pos x="T10" y="T11"/>
                </a:cxn>
              </a:cxnLst>
              <a:rect l="0" t="0" r="r" b="b"/>
              <a:pathLst>
                <a:path w="158" h="126">
                  <a:moveTo>
                    <a:pt x="157" y="63"/>
                  </a:moveTo>
                  <a:lnTo>
                    <a:pt x="157" y="63"/>
                  </a:lnTo>
                  <a:cubicBezTo>
                    <a:pt x="157" y="94"/>
                    <a:pt x="125" y="125"/>
                    <a:pt x="63" y="125"/>
                  </a:cubicBezTo>
                  <a:cubicBezTo>
                    <a:pt x="32" y="125"/>
                    <a:pt x="0" y="94"/>
                    <a:pt x="0" y="63"/>
                  </a:cubicBezTo>
                  <a:cubicBezTo>
                    <a:pt x="0" y="32"/>
                    <a:pt x="32" y="0"/>
                    <a:pt x="63" y="0"/>
                  </a:cubicBezTo>
                  <a:cubicBezTo>
                    <a:pt x="125" y="0"/>
                    <a:pt x="157" y="32"/>
                    <a:pt x="157" y="63"/>
                  </a:cubicBezTo>
                </a:path>
              </a:pathLst>
            </a:custGeom>
            <a:solidFill>
              <a:srgbClr val="F4792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8" name="Freeform 43">
              <a:extLst>
                <a:ext uri="{FF2B5EF4-FFF2-40B4-BE49-F238E27FC236}">
                  <a16:creationId xmlns:a16="http://schemas.microsoft.com/office/drawing/2014/main" id="{A3B8BF0D-644B-C549-A482-08D4B95D10A0}"/>
                </a:ext>
              </a:extLst>
            </p:cNvPr>
            <p:cNvSpPr>
              <a:spLocks noChangeArrowheads="1"/>
            </p:cNvSpPr>
            <p:nvPr/>
          </p:nvSpPr>
          <p:spPr bwMode="auto">
            <a:xfrm>
              <a:off x="8983663" y="2001838"/>
              <a:ext cx="57150" cy="46037"/>
            </a:xfrm>
            <a:custGeom>
              <a:avLst/>
              <a:gdLst>
                <a:gd name="T0" fmla="*/ 157 w 158"/>
                <a:gd name="T1" fmla="*/ 63 h 126"/>
                <a:gd name="T2" fmla="*/ 157 w 158"/>
                <a:gd name="T3" fmla="*/ 63 h 126"/>
                <a:gd name="T4" fmla="*/ 94 w 158"/>
                <a:gd name="T5" fmla="*/ 125 h 126"/>
                <a:gd name="T6" fmla="*/ 0 w 158"/>
                <a:gd name="T7" fmla="*/ 63 h 126"/>
                <a:gd name="T8" fmla="*/ 94 w 158"/>
                <a:gd name="T9" fmla="*/ 0 h 126"/>
                <a:gd name="T10" fmla="*/ 157 w 158"/>
                <a:gd name="T11" fmla="*/ 63 h 126"/>
              </a:gdLst>
              <a:ahLst/>
              <a:cxnLst>
                <a:cxn ang="0">
                  <a:pos x="T0" y="T1"/>
                </a:cxn>
                <a:cxn ang="0">
                  <a:pos x="T2" y="T3"/>
                </a:cxn>
                <a:cxn ang="0">
                  <a:pos x="T4" y="T5"/>
                </a:cxn>
                <a:cxn ang="0">
                  <a:pos x="T6" y="T7"/>
                </a:cxn>
                <a:cxn ang="0">
                  <a:pos x="T8" y="T9"/>
                </a:cxn>
                <a:cxn ang="0">
                  <a:pos x="T10" y="T11"/>
                </a:cxn>
              </a:cxnLst>
              <a:rect l="0" t="0" r="r" b="b"/>
              <a:pathLst>
                <a:path w="158" h="126">
                  <a:moveTo>
                    <a:pt x="157" y="63"/>
                  </a:moveTo>
                  <a:lnTo>
                    <a:pt x="157" y="63"/>
                  </a:lnTo>
                  <a:cubicBezTo>
                    <a:pt x="157" y="94"/>
                    <a:pt x="125" y="125"/>
                    <a:pt x="94" y="125"/>
                  </a:cubicBezTo>
                  <a:cubicBezTo>
                    <a:pt x="32" y="125"/>
                    <a:pt x="0" y="94"/>
                    <a:pt x="0" y="63"/>
                  </a:cubicBezTo>
                  <a:cubicBezTo>
                    <a:pt x="0" y="32"/>
                    <a:pt x="32" y="0"/>
                    <a:pt x="94" y="0"/>
                  </a:cubicBezTo>
                  <a:cubicBezTo>
                    <a:pt x="125" y="0"/>
                    <a:pt x="157" y="32"/>
                    <a:pt x="157" y="63"/>
                  </a:cubicBezTo>
                </a:path>
              </a:pathLst>
            </a:custGeom>
            <a:solidFill>
              <a:srgbClr val="F4792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9" name="Freeform 44">
              <a:extLst>
                <a:ext uri="{FF2B5EF4-FFF2-40B4-BE49-F238E27FC236}">
                  <a16:creationId xmlns:a16="http://schemas.microsoft.com/office/drawing/2014/main" id="{FEA79A7A-06F5-4C45-8C91-7C771458BBAA}"/>
                </a:ext>
              </a:extLst>
            </p:cNvPr>
            <p:cNvSpPr>
              <a:spLocks noChangeArrowheads="1"/>
            </p:cNvSpPr>
            <p:nvPr/>
          </p:nvSpPr>
          <p:spPr bwMode="auto">
            <a:xfrm>
              <a:off x="8972550" y="3182938"/>
              <a:ext cx="192088" cy="327025"/>
            </a:xfrm>
            <a:custGeom>
              <a:avLst/>
              <a:gdLst>
                <a:gd name="T0" fmla="*/ 313 w 532"/>
                <a:gd name="T1" fmla="*/ 593 h 907"/>
                <a:gd name="T2" fmla="*/ 313 w 532"/>
                <a:gd name="T3" fmla="*/ 593 h 907"/>
                <a:gd name="T4" fmla="*/ 313 w 532"/>
                <a:gd name="T5" fmla="*/ 812 h 907"/>
                <a:gd name="T6" fmla="*/ 344 w 532"/>
                <a:gd name="T7" fmla="*/ 875 h 907"/>
                <a:gd name="T8" fmla="*/ 375 w 532"/>
                <a:gd name="T9" fmla="*/ 750 h 907"/>
                <a:gd name="T10" fmla="*/ 375 w 532"/>
                <a:gd name="T11" fmla="*/ 531 h 907"/>
                <a:gd name="T12" fmla="*/ 469 w 532"/>
                <a:gd name="T13" fmla="*/ 343 h 907"/>
                <a:gd name="T14" fmla="*/ 500 w 532"/>
                <a:gd name="T15" fmla="*/ 156 h 907"/>
                <a:gd name="T16" fmla="*/ 500 w 532"/>
                <a:gd name="T17" fmla="*/ 62 h 907"/>
                <a:gd name="T18" fmla="*/ 406 w 532"/>
                <a:gd name="T19" fmla="*/ 0 h 907"/>
                <a:gd name="T20" fmla="*/ 281 w 532"/>
                <a:gd name="T21" fmla="*/ 187 h 907"/>
                <a:gd name="T22" fmla="*/ 250 w 532"/>
                <a:gd name="T23" fmla="*/ 218 h 907"/>
                <a:gd name="T24" fmla="*/ 63 w 532"/>
                <a:gd name="T25" fmla="*/ 312 h 907"/>
                <a:gd name="T26" fmla="*/ 125 w 532"/>
                <a:gd name="T27" fmla="*/ 375 h 907"/>
                <a:gd name="T28" fmla="*/ 219 w 532"/>
                <a:gd name="T29" fmla="*/ 343 h 907"/>
                <a:gd name="T30" fmla="*/ 94 w 532"/>
                <a:gd name="T31" fmla="*/ 593 h 907"/>
                <a:gd name="T32" fmla="*/ 0 w 532"/>
                <a:gd name="T33" fmla="*/ 781 h 907"/>
                <a:gd name="T34" fmla="*/ 94 w 532"/>
                <a:gd name="T35" fmla="*/ 687 h 907"/>
                <a:gd name="T36" fmla="*/ 188 w 532"/>
                <a:gd name="T37" fmla="*/ 593 h 907"/>
                <a:gd name="T38" fmla="*/ 63 w 532"/>
                <a:gd name="T39" fmla="*/ 843 h 907"/>
                <a:gd name="T40" fmla="*/ 188 w 532"/>
                <a:gd name="T41" fmla="*/ 750 h 907"/>
                <a:gd name="T42" fmla="*/ 250 w 532"/>
                <a:gd name="T43" fmla="*/ 593 h 907"/>
                <a:gd name="T44" fmla="*/ 156 w 532"/>
                <a:gd name="T45" fmla="*/ 875 h 907"/>
                <a:gd name="T46" fmla="*/ 313 w 532"/>
                <a:gd name="T47" fmla="*/ 656 h 907"/>
                <a:gd name="T48" fmla="*/ 313 w 532"/>
                <a:gd name="T49" fmla="*/ 812 h 907"/>
                <a:gd name="T50" fmla="*/ 313 w 532"/>
                <a:gd name="T51" fmla="*/ 875 h 907"/>
                <a:gd name="T52" fmla="*/ 375 w 532"/>
                <a:gd name="T53" fmla="*/ 750 h 907"/>
                <a:gd name="T54" fmla="*/ 375 w 532"/>
                <a:gd name="T55" fmla="*/ 562 h 907"/>
                <a:gd name="T56" fmla="*/ 313 w 532"/>
                <a:gd name="T57" fmla="*/ 593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2" h="907">
                  <a:moveTo>
                    <a:pt x="313" y="593"/>
                  </a:moveTo>
                  <a:lnTo>
                    <a:pt x="313" y="593"/>
                  </a:lnTo>
                  <a:cubicBezTo>
                    <a:pt x="313" y="656"/>
                    <a:pt x="281" y="750"/>
                    <a:pt x="313" y="812"/>
                  </a:cubicBezTo>
                  <a:cubicBezTo>
                    <a:pt x="313" y="843"/>
                    <a:pt x="313" y="875"/>
                    <a:pt x="344" y="875"/>
                  </a:cubicBezTo>
                  <a:cubicBezTo>
                    <a:pt x="344" y="843"/>
                    <a:pt x="375" y="781"/>
                    <a:pt x="375" y="750"/>
                  </a:cubicBezTo>
                  <a:cubicBezTo>
                    <a:pt x="375" y="687"/>
                    <a:pt x="375" y="593"/>
                    <a:pt x="375" y="531"/>
                  </a:cubicBezTo>
                  <a:cubicBezTo>
                    <a:pt x="406" y="468"/>
                    <a:pt x="438" y="406"/>
                    <a:pt x="469" y="343"/>
                  </a:cubicBezTo>
                  <a:cubicBezTo>
                    <a:pt x="469" y="281"/>
                    <a:pt x="500" y="218"/>
                    <a:pt x="500" y="156"/>
                  </a:cubicBezTo>
                  <a:cubicBezTo>
                    <a:pt x="500" y="156"/>
                    <a:pt x="531" y="93"/>
                    <a:pt x="500" y="62"/>
                  </a:cubicBezTo>
                  <a:cubicBezTo>
                    <a:pt x="469" y="31"/>
                    <a:pt x="438" y="31"/>
                    <a:pt x="406" y="0"/>
                  </a:cubicBezTo>
                  <a:cubicBezTo>
                    <a:pt x="375" y="62"/>
                    <a:pt x="344" y="125"/>
                    <a:pt x="281" y="187"/>
                  </a:cubicBezTo>
                  <a:cubicBezTo>
                    <a:pt x="281" y="187"/>
                    <a:pt x="281" y="218"/>
                    <a:pt x="250" y="218"/>
                  </a:cubicBezTo>
                  <a:cubicBezTo>
                    <a:pt x="188" y="250"/>
                    <a:pt x="94" y="250"/>
                    <a:pt x="63" y="312"/>
                  </a:cubicBezTo>
                  <a:cubicBezTo>
                    <a:pt x="63" y="312"/>
                    <a:pt x="94" y="343"/>
                    <a:pt x="125" y="375"/>
                  </a:cubicBezTo>
                  <a:cubicBezTo>
                    <a:pt x="156" y="375"/>
                    <a:pt x="188" y="343"/>
                    <a:pt x="219" y="343"/>
                  </a:cubicBezTo>
                  <a:cubicBezTo>
                    <a:pt x="219" y="406"/>
                    <a:pt x="156" y="531"/>
                    <a:pt x="94" y="593"/>
                  </a:cubicBezTo>
                  <a:cubicBezTo>
                    <a:pt x="94" y="625"/>
                    <a:pt x="0" y="718"/>
                    <a:pt x="0" y="781"/>
                  </a:cubicBezTo>
                  <a:cubicBezTo>
                    <a:pt x="31" y="781"/>
                    <a:pt x="63" y="718"/>
                    <a:pt x="94" y="687"/>
                  </a:cubicBezTo>
                  <a:cubicBezTo>
                    <a:pt x="125" y="656"/>
                    <a:pt x="188" y="625"/>
                    <a:pt x="188" y="593"/>
                  </a:cubicBezTo>
                  <a:cubicBezTo>
                    <a:pt x="188" y="687"/>
                    <a:pt x="63" y="750"/>
                    <a:pt x="63" y="843"/>
                  </a:cubicBezTo>
                  <a:cubicBezTo>
                    <a:pt x="94" y="843"/>
                    <a:pt x="156" y="781"/>
                    <a:pt x="188" y="750"/>
                  </a:cubicBezTo>
                  <a:cubicBezTo>
                    <a:pt x="219" y="687"/>
                    <a:pt x="250" y="656"/>
                    <a:pt x="250" y="593"/>
                  </a:cubicBezTo>
                  <a:cubicBezTo>
                    <a:pt x="250" y="687"/>
                    <a:pt x="156" y="781"/>
                    <a:pt x="156" y="875"/>
                  </a:cubicBezTo>
                  <a:cubicBezTo>
                    <a:pt x="281" y="906"/>
                    <a:pt x="281" y="687"/>
                    <a:pt x="313" y="656"/>
                  </a:cubicBezTo>
                  <a:cubicBezTo>
                    <a:pt x="313" y="687"/>
                    <a:pt x="313" y="750"/>
                    <a:pt x="313" y="812"/>
                  </a:cubicBezTo>
                  <a:cubicBezTo>
                    <a:pt x="313" y="843"/>
                    <a:pt x="313" y="843"/>
                    <a:pt x="313" y="875"/>
                  </a:cubicBezTo>
                  <a:cubicBezTo>
                    <a:pt x="344" y="843"/>
                    <a:pt x="344" y="781"/>
                    <a:pt x="375" y="750"/>
                  </a:cubicBezTo>
                  <a:cubicBezTo>
                    <a:pt x="375" y="687"/>
                    <a:pt x="375" y="625"/>
                    <a:pt x="375" y="562"/>
                  </a:cubicBezTo>
                  <a:lnTo>
                    <a:pt x="313" y="593"/>
                  </a:lnTo>
                </a:path>
              </a:pathLst>
            </a:custGeom>
            <a:solidFill>
              <a:srgbClr val="FDC891"/>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0" name="Freeform 45">
              <a:extLst>
                <a:ext uri="{FF2B5EF4-FFF2-40B4-BE49-F238E27FC236}">
                  <a16:creationId xmlns:a16="http://schemas.microsoft.com/office/drawing/2014/main" id="{91D53ECD-7ADA-2243-B536-5D122455CC96}"/>
                </a:ext>
              </a:extLst>
            </p:cNvPr>
            <p:cNvSpPr>
              <a:spLocks noChangeArrowheads="1"/>
            </p:cNvSpPr>
            <p:nvPr/>
          </p:nvSpPr>
          <p:spPr bwMode="auto">
            <a:xfrm>
              <a:off x="9074150" y="2687638"/>
              <a:ext cx="180975" cy="652462"/>
            </a:xfrm>
            <a:custGeom>
              <a:avLst/>
              <a:gdLst>
                <a:gd name="T0" fmla="*/ 500 w 501"/>
                <a:gd name="T1" fmla="*/ 0 h 1813"/>
                <a:gd name="T2" fmla="*/ 500 w 501"/>
                <a:gd name="T3" fmla="*/ 0 h 1813"/>
                <a:gd name="T4" fmla="*/ 500 w 501"/>
                <a:gd name="T5" fmla="*/ 94 h 1813"/>
                <a:gd name="T6" fmla="*/ 0 w 501"/>
                <a:gd name="T7" fmla="*/ 1812 h 1813"/>
                <a:gd name="T8" fmla="*/ 219 w 501"/>
                <a:gd name="T9" fmla="*/ 94 h 1813"/>
                <a:gd name="T10" fmla="*/ 219 w 501"/>
                <a:gd name="T11" fmla="*/ 0 h 1813"/>
                <a:gd name="T12" fmla="*/ 500 w 501"/>
                <a:gd name="T13" fmla="*/ 0 h 1813"/>
              </a:gdLst>
              <a:ahLst/>
              <a:cxnLst>
                <a:cxn ang="0">
                  <a:pos x="T0" y="T1"/>
                </a:cxn>
                <a:cxn ang="0">
                  <a:pos x="T2" y="T3"/>
                </a:cxn>
                <a:cxn ang="0">
                  <a:pos x="T4" y="T5"/>
                </a:cxn>
                <a:cxn ang="0">
                  <a:pos x="T6" y="T7"/>
                </a:cxn>
                <a:cxn ang="0">
                  <a:pos x="T8" y="T9"/>
                </a:cxn>
                <a:cxn ang="0">
                  <a:pos x="T10" y="T11"/>
                </a:cxn>
                <a:cxn ang="0">
                  <a:pos x="T12" y="T13"/>
                </a:cxn>
              </a:cxnLst>
              <a:rect l="0" t="0" r="r" b="b"/>
              <a:pathLst>
                <a:path w="501" h="1813">
                  <a:moveTo>
                    <a:pt x="500" y="0"/>
                  </a:moveTo>
                  <a:lnTo>
                    <a:pt x="500" y="0"/>
                  </a:lnTo>
                  <a:cubicBezTo>
                    <a:pt x="500" y="32"/>
                    <a:pt x="500" y="63"/>
                    <a:pt x="500" y="94"/>
                  </a:cubicBezTo>
                  <a:cubicBezTo>
                    <a:pt x="500" y="1187"/>
                    <a:pt x="0" y="1812"/>
                    <a:pt x="0" y="1812"/>
                  </a:cubicBezTo>
                  <a:cubicBezTo>
                    <a:pt x="0" y="1812"/>
                    <a:pt x="219" y="1031"/>
                    <a:pt x="219" y="94"/>
                  </a:cubicBezTo>
                  <a:cubicBezTo>
                    <a:pt x="219" y="63"/>
                    <a:pt x="219" y="32"/>
                    <a:pt x="219" y="0"/>
                  </a:cubicBezTo>
                  <a:lnTo>
                    <a:pt x="500" y="0"/>
                  </a:lnTo>
                </a:path>
              </a:pathLst>
            </a:custGeom>
            <a:solidFill>
              <a:srgbClr val="FDC891"/>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251" name="Group 250">
            <a:extLst>
              <a:ext uri="{FF2B5EF4-FFF2-40B4-BE49-F238E27FC236}">
                <a16:creationId xmlns:a16="http://schemas.microsoft.com/office/drawing/2014/main" id="{19267BD4-C329-994E-8C71-67B50F53FACA}"/>
              </a:ext>
            </a:extLst>
          </p:cNvPr>
          <p:cNvGrpSpPr>
            <a:grpSpLocks noChangeAspect="1"/>
          </p:cNvGrpSpPr>
          <p:nvPr/>
        </p:nvGrpSpPr>
        <p:grpSpPr>
          <a:xfrm>
            <a:off x="5093514" y="1296364"/>
            <a:ext cx="999731" cy="2165157"/>
            <a:chOff x="7645388" y="504825"/>
            <a:chExt cx="1643062" cy="4703764"/>
          </a:xfrm>
        </p:grpSpPr>
        <p:sp>
          <p:nvSpPr>
            <p:cNvPr id="252" name="Freeform 1">
              <a:extLst>
                <a:ext uri="{FF2B5EF4-FFF2-40B4-BE49-F238E27FC236}">
                  <a16:creationId xmlns:a16="http://schemas.microsoft.com/office/drawing/2014/main" id="{CF053FD1-D766-9A4A-AEB1-CE78161AAF4D}"/>
                </a:ext>
              </a:extLst>
            </p:cNvPr>
            <p:cNvSpPr>
              <a:spLocks noChangeArrowheads="1"/>
            </p:cNvSpPr>
            <p:nvPr/>
          </p:nvSpPr>
          <p:spPr bwMode="auto">
            <a:xfrm>
              <a:off x="7881926" y="1281114"/>
              <a:ext cx="280986" cy="393700"/>
            </a:xfrm>
            <a:custGeom>
              <a:avLst/>
              <a:gdLst>
                <a:gd name="T0" fmla="*/ 125 w 782"/>
                <a:gd name="T1" fmla="*/ 1094 h 1095"/>
                <a:gd name="T2" fmla="*/ 0 w 782"/>
                <a:gd name="T3" fmla="*/ 32 h 1095"/>
                <a:gd name="T4" fmla="*/ 781 w 782"/>
                <a:gd name="T5" fmla="*/ 0 h 1095"/>
                <a:gd name="T6" fmla="*/ 625 w 782"/>
                <a:gd name="T7" fmla="*/ 1094 h 1095"/>
                <a:gd name="T8" fmla="*/ 125 w 782"/>
                <a:gd name="T9" fmla="*/ 1094 h 1095"/>
              </a:gdLst>
              <a:ahLst/>
              <a:cxnLst>
                <a:cxn ang="0">
                  <a:pos x="T0" y="T1"/>
                </a:cxn>
                <a:cxn ang="0">
                  <a:pos x="T2" y="T3"/>
                </a:cxn>
                <a:cxn ang="0">
                  <a:pos x="T4" y="T5"/>
                </a:cxn>
                <a:cxn ang="0">
                  <a:pos x="T6" y="T7"/>
                </a:cxn>
                <a:cxn ang="0">
                  <a:pos x="T8" y="T9"/>
                </a:cxn>
              </a:cxnLst>
              <a:rect l="0" t="0" r="r" b="b"/>
              <a:pathLst>
                <a:path w="782" h="1095">
                  <a:moveTo>
                    <a:pt x="125" y="1094"/>
                  </a:moveTo>
                  <a:lnTo>
                    <a:pt x="0" y="32"/>
                  </a:lnTo>
                  <a:lnTo>
                    <a:pt x="781" y="0"/>
                  </a:lnTo>
                  <a:lnTo>
                    <a:pt x="625" y="1094"/>
                  </a:lnTo>
                  <a:lnTo>
                    <a:pt x="125" y="1094"/>
                  </a:lnTo>
                </a:path>
              </a:pathLst>
            </a:custGeom>
            <a:solidFill>
              <a:srgbClr val="BA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3" name="Freeform 2">
              <a:extLst>
                <a:ext uri="{FF2B5EF4-FFF2-40B4-BE49-F238E27FC236}">
                  <a16:creationId xmlns:a16="http://schemas.microsoft.com/office/drawing/2014/main" id="{E9CB9A38-D7CD-6541-A696-0EAF5AD57254}"/>
                </a:ext>
              </a:extLst>
            </p:cNvPr>
            <p:cNvSpPr>
              <a:spLocks noChangeArrowheads="1"/>
            </p:cNvSpPr>
            <p:nvPr/>
          </p:nvSpPr>
          <p:spPr bwMode="auto">
            <a:xfrm>
              <a:off x="7870813" y="1214438"/>
              <a:ext cx="315913" cy="101600"/>
            </a:xfrm>
            <a:custGeom>
              <a:avLst/>
              <a:gdLst>
                <a:gd name="T0" fmla="*/ 0 w 876"/>
                <a:gd name="T1" fmla="*/ 281 h 282"/>
                <a:gd name="T2" fmla="*/ 875 w 876"/>
                <a:gd name="T3" fmla="*/ 250 h 282"/>
                <a:gd name="T4" fmla="*/ 781 w 876"/>
                <a:gd name="T5" fmla="*/ 0 h 282"/>
                <a:gd name="T6" fmla="*/ 31 w 876"/>
                <a:gd name="T7" fmla="*/ 156 h 282"/>
                <a:gd name="T8" fmla="*/ 0 w 876"/>
                <a:gd name="T9" fmla="*/ 281 h 282"/>
              </a:gdLst>
              <a:ahLst/>
              <a:cxnLst>
                <a:cxn ang="0">
                  <a:pos x="T0" y="T1"/>
                </a:cxn>
                <a:cxn ang="0">
                  <a:pos x="T2" y="T3"/>
                </a:cxn>
                <a:cxn ang="0">
                  <a:pos x="T4" y="T5"/>
                </a:cxn>
                <a:cxn ang="0">
                  <a:pos x="T6" y="T7"/>
                </a:cxn>
                <a:cxn ang="0">
                  <a:pos x="T8" y="T9"/>
                </a:cxn>
              </a:cxnLst>
              <a:rect l="0" t="0" r="r" b="b"/>
              <a:pathLst>
                <a:path w="876" h="282">
                  <a:moveTo>
                    <a:pt x="0" y="281"/>
                  </a:moveTo>
                  <a:lnTo>
                    <a:pt x="875" y="250"/>
                  </a:lnTo>
                  <a:lnTo>
                    <a:pt x="781" y="0"/>
                  </a:lnTo>
                  <a:lnTo>
                    <a:pt x="31" y="156"/>
                  </a:lnTo>
                  <a:lnTo>
                    <a:pt x="0" y="281"/>
                  </a:lnTo>
                </a:path>
              </a:pathLst>
            </a:custGeom>
            <a:solidFill>
              <a:schemeClr val="accent3">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4" name="Freeform 3">
              <a:extLst>
                <a:ext uri="{FF2B5EF4-FFF2-40B4-BE49-F238E27FC236}">
                  <a16:creationId xmlns:a16="http://schemas.microsoft.com/office/drawing/2014/main" id="{1BCCD508-36E6-4743-AB12-0193A1803DC1}"/>
                </a:ext>
              </a:extLst>
            </p:cNvPr>
            <p:cNvSpPr>
              <a:spLocks noChangeArrowheads="1"/>
            </p:cNvSpPr>
            <p:nvPr/>
          </p:nvSpPr>
          <p:spPr bwMode="auto">
            <a:xfrm>
              <a:off x="7645388" y="1663701"/>
              <a:ext cx="765175" cy="57149"/>
            </a:xfrm>
            <a:custGeom>
              <a:avLst/>
              <a:gdLst>
                <a:gd name="T0" fmla="*/ 2126 w 2127"/>
                <a:gd name="T1" fmla="*/ 156 h 157"/>
                <a:gd name="T2" fmla="*/ 0 w 2127"/>
                <a:gd name="T3" fmla="*/ 156 h 157"/>
                <a:gd name="T4" fmla="*/ 0 w 2127"/>
                <a:gd name="T5" fmla="*/ 0 h 157"/>
                <a:gd name="T6" fmla="*/ 2126 w 2127"/>
                <a:gd name="T7" fmla="*/ 0 h 157"/>
                <a:gd name="T8" fmla="*/ 2126 w 2127"/>
                <a:gd name="T9" fmla="*/ 156 h 157"/>
              </a:gdLst>
              <a:ahLst/>
              <a:cxnLst>
                <a:cxn ang="0">
                  <a:pos x="T0" y="T1"/>
                </a:cxn>
                <a:cxn ang="0">
                  <a:pos x="T2" y="T3"/>
                </a:cxn>
                <a:cxn ang="0">
                  <a:pos x="T4" y="T5"/>
                </a:cxn>
                <a:cxn ang="0">
                  <a:pos x="T6" y="T7"/>
                </a:cxn>
                <a:cxn ang="0">
                  <a:pos x="T8" y="T9"/>
                </a:cxn>
              </a:cxnLst>
              <a:rect l="0" t="0" r="r" b="b"/>
              <a:pathLst>
                <a:path w="2127" h="157">
                  <a:moveTo>
                    <a:pt x="2126" y="156"/>
                  </a:moveTo>
                  <a:lnTo>
                    <a:pt x="0" y="156"/>
                  </a:lnTo>
                  <a:lnTo>
                    <a:pt x="0" y="0"/>
                  </a:lnTo>
                  <a:lnTo>
                    <a:pt x="2126" y="0"/>
                  </a:lnTo>
                  <a:lnTo>
                    <a:pt x="2126" y="156"/>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5" name="Freeform 4">
              <a:extLst>
                <a:ext uri="{FF2B5EF4-FFF2-40B4-BE49-F238E27FC236}">
                  <a16:creationId xmlns:a16="http://schemas.microsoft.com/office/drawing/2014/main" id="{54D5C69D-116D-BE43-9B0D-1EB19506CEA8}"/>
                </a:ext>
              </a:extLst>
            </p:cNvPr>
            <p:cNvSpPr>
              <a:spLocks noChangeArrowheads="1"/>
            </p:cNvSpPr>
            <p:nvPr/>
          </p:nvSpPr>
          <p:spPr bwMode="auto">
            <a:xfrm>
              <a:off x="8355000" y="3036889"/>
              <a:ext cx="731836" cy="2149475"/>
            </a:xfrm>
            <a:custGeom>
              <a:avLst/>
              <a:gdLst>
                <a:gd name="T0" fmla="*/ 1999 w 2032"/>
                <a:gd name="T1" fmla="*/ 0 h 5970"/>
                <a:gd name="T2" fmla="*/ 1999 w 2032"/>
                <a:gd name="T3" fmla="*/ 0 h 5970"/>
                <a:gd name="T4" fmla="*/ 2031 w 2032"/>
                <a:gd name="T5" fmla="*/ 688 h 5970"/>
                <a:gd name="T6" fmla="*/ 1437 w 2032"/>
                <a:gd name="T7" fmla="*/ 5907 h 5970"/>
                <a:gd name="T8" fmla="*/ 1343 w 2032"/>
                <a:gd name="T9" fmla="*/ 5969 h 5970"/>
                <a:gd name="T10" fmla="*/ 1281 w 2032"/>
                <a:gd name="T11" fmla="*/ 3469 h 5970"/>
                <a:gd name="T12" fmla="*/ 1343 w 2032"/>
                <a:gd name="T13" fmla="*/ 1563 h 5970"/>
                <a:gd name="T14" fmla="*/ 906 w 2032"/>
                <a:gd name="T15" fmla="*/ 3407 h 5970"/>
                <a:gd name="T16" fmla="*/ 125 w 2032"/>
                <a:gd name="T17" fmla="*/ 5907 h 5970"/>
                <a:gd name="T18" fmla="*/ 0 w 2032"/>
                <a:gd name="T19" fmla="*/ 5907 h 5970"/>
                <a:gd name="T20" fmla="*/ 437 w 2032"/>
                <a:gd name="T21" fmla="*/ 3188 h 5970"/>
                <a:gd name="T22" fmla="*/ 749 w 2032"/>
                <a:gd name="T23" fmla="*/ 657 h 5970"/>
                <a:gd name="T24" fmla="*/ 1999 w 2032"/>
                <a:gd name="T25" fmla="*/ 0 h 5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2" h="5970">
                  <a:moveTo>
                    <a:pt x="1999" y="0"/>
                  </a:moveTo>
                  <a:lnTo>
                    <a:pt x="1999" y="0"/>
                  </a:lnTo>
                  <a:cubicBezTo>
                    <a:pt x="1999" y="63"/>
                    <a:pt x="2031" y="594"/>
                    <a:pt x="2031" y="688"/>
                  </a:cubicBezTo>
                  <a:cubicBezTo>
                    <a:pt x="1999" y="1844"/>
                    <a:pt x="1437" y="5907"/>
                    <a:pt x="1437" y="5907"/>
                  </a:cubicBezTo>
                  <a:cubicBezTo>
                    <a:pt x="1343" y="5969"/>
                    <a:pt x="1343" y="5969"/>
                    <a:pt x="1343" y="5969"/>
                  </a:cubicBezTo>
                  <a:cubicBezTo>
                    <a:pt x="1343" y="5969"/>
                    <a:pt x="1031" y="4563"/>
                    <a:pt x="1281" y="3469"/>
                  </a:cubicBezTo>
                  <a:cubicBezTo>
                    <a:pt x="1531" y="2375"/>
                    <a:pt x="1343" y="1563"/>
                    <a:pt x="1343" y="1563"/>
                  </a:cubicBezTo>
                  <a:cubicBezTo>
                    <a:pt x="1343" y="1563"/>
                    <a:pt x="937" y="2188"/>
                    <a:pt x="906" y="3407"/>
                  </a:cubicBezTo>
                  <a:cubicBezTo>
                    <a:pt x="906" y="4625"/>
                    <a:pt x="125" y="5907"/>
                    <a:pt x="125" y="5907"/>
                  </a:cubicBezTo>
                  <a:cubicBezTo>
                    <a:pt x="0" y="5907"/>
                    <a:pt x="0" y="5907"/>
                    <a:pt x="0" y="5907"/>
                  </a:cubicBezTo>
                  <a:cubicBezTo>
                    <a:pt x="0" y="5907"/>
                    <a:pt x="281" y="4594"/>
                    <a:pt x="437" y="3188"/>
                  </a:cubicBezTo>
                  <a:cubicBezTo>
                    <a:pt x="437" y="3157"/>
                    <a:pt x="749" y="657"/>
                    <a:pt x="749" y="657"/>
                  </a:cubicBezTo>
                  <a:cubicBezTo>
                    <a:pt x="749" y="657"/>
                    <a:pt x="1499" y="282"/>
                    <a:pt x="1999" y="0"/>
                  </a:cubicBezTo>
                </a:path>
              </a:pathLst>
            </a:custGeom>
            <a:solidFill>
              <a:srgbClr val="21212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6" name="Freeform 5">
              <a:extLst>
                <a:ext uri="{FF2B5EF4-FFF2-40B4-BE49-F238E27FC236}">
                  <a16:creationId xmlns:a16="http://schemas.microsoft.com/office/drawing/2014/main" id="{57D53F2F-881D-5C45-9BC9-98614012A396}"/>
                </a:ext>
              </a:extLst>
            </p:cNvPr>
            <p:cNvSpPr>
              <a:spLocks noChangeArrowheads="1"/>
            </p:cNvSpPr>
            <p:nvPr/>
          </p:nvSpPr>
          <p:spPr bwMode="auto">
            <a:xfrm>
              <a:off x="8837600" y="3238500"/>
              <a:ext cx="23812" cy="360362"/>
            </a:xfrm>
            <a:custGeom>
              <a:avLst/>
              <a:gdLst>
                <a:gd name="T0" fmla="*/ 31 w 64"/>
                <a:gd name="T1" fmla="*/ 1000 h 1001"/>
                <a:gd name="T2" fmla="*/ 31 w 64"/>
                <a:gd name="T3" fmla="*/ 1000 h 1001"/>
                <a:gd name="T4" fmla="*/ 63 w 64"/>
                <a:gd name="T5" fmla="*/ 0 h 1001"/>
                <a:gd name="T6" fmla="*/ 31 w 64"/>
                <a:gd name="T7" fmla="*/ 0 h 1001"/>
                <a:gd name="T8" fmla="*/ 0 w 64"/>
                <a:gd name="T9" fmla="*/ 1000 h 1001"/>
                <a:gd name="T10" fmla="*/ 31 w 64"/>
                <a:gd name="T11" fmla="*/ 1000 h 1001"/>
              </a:gdLst>
              <a:ahLst/>
              <a:cxnLst>
                <a:cxn ang="0">
                  <a:pos x="T0" y="T1"/>
                </a:cxn>
                <a:cxn ang="0">
                  <a:pos x="T2" y="T3"/>
                </a:cxn>
                <a:cxn ang="0">
                  <a:pos x="T4" y="T5"/>
                </a:cxn>
                <a:cxn ang="0">
                  <a:pos x="T6" y="T7"/>
                </a:cxn>
                <a:cxn ang="0">
                  <a:pos x="T8" y="T9"/>
                </a:cxn>
                <a:cxn ang="0">
                  <a:pos x="T10" y="T11"/>
                </a:cxn>
              </a:cxnLst>
              <a:rect l="0" t="0" r="r" b="b"/>
              <a:pathLst>
                <a:path w="64" h="1001">
                  <a:moveTo>
                    <a:pt x="31" y="1000"/>
                  </a:moveTo>
                  <a:lnTo>
                    <a:pt x="31" y="1000"/>
                  </a:lnTo>
                  <a:cubicBezTo>
                    <a:pt x="31" y="1000"/>
                    <a:pt x="63" y="219"/>
                    <a:pt x="63" y="0"/>
                  </a:cubicBezTo>
                  <a:cubicBezTo>
                    <a:pt x="31" y="0"/>
                    <a:pt x="31" y="0"/>
                    <a:pt x="31" y="0"/>
                  </a:cubicBezTo>
                  <a:cubicBezTo>
                    <a:pt x="31" y="187"/>
                    <a:pt x="0" y="1000"/>
                    <a:pt x="0" y="1000"/>
                  </a:cubicBezTo>
                  <a:lnTo>
                    <a:pt x="31" y="1000"/>
                  </a:lnTo>
                </a:path>
              </a:pathLst>
            </a:custGeom>
            <a:solidFill>
              <a:srgbClr val="69696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7" name="Freeform 6">
              <a:extLst>
                <a:ext uri="{FF2B5EF4-FFF2-40B4-BE49-F238E27FC236}">
                  <a16:creationId xmlns:a16="http://schemas.microsoft.com/office/drawing/2014/main" id="{23F46219-E360-5440-9AF9-60C2A6C91A5C}"/>
                </a:ext>
              </a:extLst>
            </p:cNvPr>
            <p:cNvSpPr>
              <a:spLocks noChangeArrowheads="1"/>
            </p:cNvSpPr>
            <p:nvPr/>
          </p:nvSpPr>
          <p:spPr bwMode="auto">
            <a:xfrm>
              <a:off x="8770925" y="3273426"/>
              <a:ext cx="68262" cy="225426"/>
            </a:xfrm>
            <a:custGeom>
              <a:avLst/>
              <a:gdLst>
                <a:gd name="T0" fmla="*/ 187 w 188"/>
                <a:gd name="T1" fmla="*/ 625 h 626"/>
                <a:gd name="T2" fmla="*/ 187 w 188"/>
                <a:gd name="T3" fmla="*/ 625 h 626"/>
                <a:gd name="T4" fmla="*/ 187 w 188"/>
                <a:gd name="T5" fmla="*/ 593 h 626"/>
                <a:gd name="T6" fmla="*/ 125 w 188"/>
                <a:gd name="T7" fmla="*/ 531 h 626"/>
                <a:gd name="T8" fmla="*/ 93 w 188"/>
                <a:gd name="T9" fmla="*/ 0 h 626"/>
                <a:gd name="T10" fmla="*/ 62 w 188"/>
                <a:gd name="T11" fmla="*/ 0 h 626"/>
                <a:gd name="T12" fmla="*/ 93 w 188"/>
                <a:gd name="T13" fmla="*/ 562 h 626"/>
                <a:gd name="T14" fmla="*/ 187 w 188"/>
                <a:gd name="T15" fmla="*/ 625 h 6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626">
                  <a:moveTo>
                    <a:pt x="187" y="625"/>
                  </a:moveTo>
                  <a:lnTo>
                    <a:pt x="187" y="625"/>
                  </a:lnTo>
                  <a:cubicBezTo>
                    <a:pt x="187" y="593"/>
                    <a:pt x="187" y="593"/>
                    <a:pt x="187" y="593"/>
                  </a:cubicBezTo>
                  <a:cubicBezTo>
                    <a:pt x="156" y="593"/>
                    <a:pt x="156" y="562"/>
                    <a:pt x="125" y="531"/>
                  </a:cubicBezTo>
                  <a:cubicBezTo>
                    <a:pt x="31" y="406"/>
                    <a:pt x="93" y="0"/>
                    <a:pt x="93" y="0"/>
                  </a:cubicBezTo>
                  <a:cubicBezTo>
                    <a:pt x="62" y="0"/>
                    <a:pt x="62" y="0"/>
                    <a:pt x="62" y="0"/>
                  </a:cubicBezTo>
                  <a:cubicBezTo>
                    <a:pt x="62" y="0"/>
                    <a:pt x="0" y="406"/>
                    <a:pt x="93" y="562"/>
                  </a:cubicBezTo>
                  <a:cubicBezTo>
                    <a:pt x="125" y="593"/>
                    <a:pt x="156" y="625"/>
                    <a:pt x="187" y="625"/>
                  </a:cubicBezTo>
                </a:path>
              </a:pathLst>
            </a:custGeom>
            <a:solidFill>
              <a:srgbClr val="69696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8" name="Freeform 7">
              <a:extLst>
                <a:ext uri="{FF2B5EF4-FFF2-40B4-BE49-F238E27FC236}">
                  <a16:creationId xmlns:a16="http://schemas.microsoft.com/office/drawing/2014/main" id="{1652CD4E-022D-9145-B7AA-C58E2B878536}"/>
                </a:ext>
              </a:extLst>
            </p:cNvPr>
            <p:cNvSpPr>
              <a:spLocks noChangeArrowheads="1"/>
            </p:cNvSpPr>
            <p:nvPr/>
          </p:nvSpPr>
          <p:spPr bwMode="auto">
            <a:xfrm>
              <a:off x="8983649" y="3194050"/>
              <a:ext cx="101600" cy="236539"/>
            </a:xfrm>
            <a:custGeom>
              <a:avLst/>
              <a:gdLst>
                <a:gd name="T0" fmla="*/ 282 w 283"/>
                <a:gd name="T1" fmla="*/ 656 h 657"/>
                <a:gd name="T2" fmla="*/ 282 w 283"/>
                <a:gd name="T3" fmla="*/ 656 h 657"/>
                <a:gd name="T4" fmla="*/ 282 w 283"/>
                <a:gd name="T5" fmla="*/ 656 h 657"/>
                <a:gd name="T6" fmla="*/ 32 w 283"/>
                <a:gd name="T7" fmla="*/ 0 h 657"/>
                <a:gd name="T8" fmla="*/ 0 w 283"/>
                <a:gd name="T9" fmla="*/ 0 h 657"/>
                <a:gd name="T10" fmla="*/ 282 w 283"/>
                <a:gd name="T11" fmla="*/ 656 h 657"/>
              </a:gdLst>
              <a:ahLst/>
              <a:cxnLst>
                <a:cxn ang="0">
                  <a:pos x="T0" y="T1"/>
                </a:cxn>
                <a:cxn ang="0">
                  <a:pos x="T2" y="T3"/>
                </a:cxn>
                <a:cxn ang="0">
                  <a:pos x="T4" y="T5"/>
                </a:cxn>
                <a:cxn ang="0">
                  <a:pos x="T6" y="T7"/>
                </a:cxn>
                <a:cxn ang="0">
                  <a:pos x="T8" y="T9"/>
                </a:cxn>
                <a:cxn ang="0">
                  <a:pos x="T10" y="T11"/>
                </a:cxn>
              </a:cxnLst>
              <a:rect l="0" t="0" r="r" b="b"/>
              <a:pathLst>
                <a:path w="283" h="657">
                  <a:moveTo>
                    <a:pt x="282" y="656"/>
                  </a:moveTo>
                  <a:lnTo>
                    <a:pt x="282" y="656"/>
                  </a:lnTo>
                  <a:lnTo>
                    <a:pt x="282" y="656"/>
                  </a:lnTo>
                  <a:cubicBezTo>
                    <a:pt x="94" y="469"/>
                    <a:pt x="32" y="0"/>
                    <a:pt x="32" y="0"/>
                  </a:cubicBezTo>
                  <a:cubicBezTo>
                    <a:pt x="0" y="0"/>
                    <a:pt x="0" y="0"/>
                    <a:pt x="0" y="0"/>
                  </a:cubicBezTo>
                  <a:cubicBezTo>
                    <a:pt x="0" y="31"/>
                    <a:pt x="63" y="500"/>
                    <a:pt x="282" y="656"/>
                  </a:cubicBezTo>
                </a:path>
              </a:pathLst>
            </a:custGeom>
            <a:solidFill>
              <a:srgbClr val="69696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9" name="Freeform 8">
              <a:extLst>
                <a:ext uri="{FF2B5EF4-FFF2-40B4-BE49-F238E27FC236}">
                  <a16:creationId xmlns:a16="http://schemas.microsoft.com/office/drawing/2014/main" id="{E9392B2B-CCAE-6949-8008-C6A338D81C0A}"/>
                </a:ext>
              </a:extLst>
            </p:cNvPr>
            <p:cNvSpPr>
              <a:spLocks noChangeArrowheads="1"/>
            </p:cNvSpPr>
            <p:nvPr/>
          </p:nvSpPr>
          <p:spPr bwMode="auto">
            <a:xfrm>
              <a:off x="8129575" y="5162551"/>
              <a:ext cx="282574" cy="46038"/>
            </a:xfrm>
            <a:custGeom>
              <a:avLst/>
              <a:gdLst>
                <a:gd name="T0" fmla="*/ 750 w 783"/>
                <a:gd name="T1" fmla="*/ 0 h 126"/>
                <a:gd name="T2" fmla="*/ 782 w 783"/>
                <a:gd name="T3" fmla="*/ 125 h 126"/>
                <a:gd name="T4" fmla="*/ 0 w 783"/>
                <a:gd name="T5" fmla="*/ 125 h 126"/>
                <a:gd name="T6" fmla="*/ 63 w 783"/>
                <a:gd name="T7" fmla="*/ 62 h 126"/>
                <a:gd name="T8" fmla="*/ 594 w 783"/>
                <a:gd name="T9" fmla="*/ 0 h 126"/>
                <a:gd name="T10" fmla="*/ 750 w 783"/>
                <a:gd name="T11" fmla="*/ 0 h 126"/>
              </a:gdLst>
              <a:ahLst/>
              <a:cxnLst>
                <a:cxn ang="0">
                  <a:pos x="T0" y="T1"/>
                </a:cxn>
                <a:cxn ang="0">
                  <a:pos x="T2" y="T3"/>
                </a:cxn>
                <a:cxn ang="0">
                  <a:pos x="T4" y="T5"/>
                </a:cxn>
                <a:cxn ang="0">
                  <a:pos x="T6" y="T7"/>
                </a:cxn>
                <a:cxn ang="0">
                  <a:pos x="T8" y="T9"/>
                </a:cxn>
                <a:cxn ang="0">
                  <a:pos x="T10" y="T11"/>
                </a:cxn>
              </a:cxnLst>
              <a:rect l="0" t="0" r="r" b="b"/>
              <a:pathLst>
                <a:path w="783" h="126">
                  <a:moveTo>
                    <a:pt x="750" y="0"/>
                  </a:moveTo>
                  <a:lnTo>
                    <a:pt x="782" y="125"/>
                  </a:lnTo>
                  <a:lnTo>
                    <a:pt x="0" y="125"/>
                  </a:lnTo>
                  <a:lnTo>
                    <a:pt x="63" y="62"/>
                  </a:lnTo>
                  <a:lnTo>
                    <a:pt x="594" y="0"/>
                  </a:lnTo>
                  <a:lnTo>
                    <a:pt x="750" y="0"/>
                  </a:lnTo>
                </a:path>
              </a:pathLst>
            </a:custGeom>
            <a:solidFill>
              <a:srgbClr val="F4792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0" name="Freeform 9">
              <a:extLst>
                <a:ext uri="{FF2B5EF4-FFF2-40B4-BE49-F238E27FC236}">
                  <a16:creationId xmlns:a16="http://schemas.microsoft.com/office/drawing/2014/main" id="{1CEC796B-F0C6-3F4F-809A-5507E35EF634}"/>
                </a:ext>
              </a:extLst>
            </p:cNvPr>
            <p:cNvSpPr>
              <a:spLocks noChangeArrowheads="1"/>
            </p:cNvSpPr>
            <p:nvPr/>
          </p:nvSpPr>
          <p:spPr bwMode="auto">
            <a:xfrm>
              <a:off x="8826487" y="5162551"/>
              <a:ext cx="123825" cy="46038"/>
            </a:xfrm>
            <a:custGeom>
              <a:avLst/>
              <a:gdLst>
                <a:gd name="T0" fmla="*/ 187 w 345"/>
                <a:gd name="T1" fmla="*/ 0 h 126"/>
                <a:gd name="T2" fmla="*/ 344 w 345"/>
                <a:gd name="T3" fmla="*/ 62 h 126"/>
                <a:gd name="T4" fmla="*/ 344 w 345"/>
                <a:gd name="T5" fmla="*/ 125 h 126"/>
                <a:gd name="T6" fmla="*/ 0 w 345"/>
                <a:gd name="T7" fmla="*/ 125 h 126"/>
                <a:gd name="T8" fmla="*/ 0 w 345"/>
                <a:gd name="T9" fmla="*/ 62 h 126"/>
                <a:gd name="T10" fmla="*/ 62 w 345"/>
                <a:gd name="T11" fmla="*/ 0 h 126"/>
                <a:gd name="T12" fmla="*/ 187 w 3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345" h="126">
                  <a:moveTo>
                    <a:pt x="187" y="0"/>
                  </a:moveTo>
                  <a:lnTo>
                    <a:pt x="344" y="62"/>
                  </a:lnTo>
                  <a:lnTo>
                    <a:pt x="344" y="125"/>
                  </a:lnTo>
                  <a:lnTo>
                    <a:pt x="0" y="125"/>
                  </a:lnTo>
                  <a:lnTo>
                    <a:pt x="0" y="62"/>
                  </a:lnTo>
                  <a:lnTo>
                    <a:pt x="62" y="0"/>
                  </a:lnTo>
                  <a:lnTo>
                    <a:pt x="187" y="0"/>
                  </a:lnTo>
                </a:path>
              </a:pathLst>
            </a:custGeom>
            <a:solidFill>
              <a:srgbClr val="F4792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1" name="Freeform 10">
              <a:extLst>
                <a:ext uri="{FF2B5EF4-FFF2-40B4-BE49-F238E27FC236}">
                  <a16:creationId xmlns:a16="http://schemas.microsoft.com/office/drawing/2014/main" id="{FC4957AA-3755-BD42-B836-D58A44CECEC9}"/>
                </a:ext>
              </a:extLst>
            </p:cNvPr>
            <p:cNvSpPr>
              <a:spLocks noChangeArrowheads="1"/>
            </p:cNvSpPr>
            <p:nvPr/>
          </p:nvSpPr>
          <p:spPr bwMode="auto">
            <a:xfrm>
              <a:off x="8321662" y="1698625"/>
              <a:ext cx="944562" cy="1731964"/>
            </a:xfrm>
            <a:custGeom>
              <a:avLst/>
              <a:gdLst>
                <a:gd name="T0" fmla="*/ 2092 w 2625"/>
                <a:gd name="T1" fmla="*/ 500 h 4812"/>
                <a:gd name="T2" fmla="*/ 2092 w 2625"/>
                <a:gd name="T3" fmla="*/ 500 h 4812"/>
                <a:gd name="T4" fmla="*/ 1967 w 2625"/>
                <a:gd name="T5" fmla="*/ 343 h 4812"/>
                <a:gd name="T6" fmla="*/ 1967 w 2625"/>
                <a:gd name="T7" fmla="*/ 343 h 4812"/>
                <a:gd name="T8" fmla="*/ 1686 w 2625"/>
                <a:gd name="T9" fmla="*/ 0 h 4812"/>
                <a:gd name="T10" fmla="*/ 1342 w 2625"/>
                <a:gd name="T11" fmla="*/ 0 h 4812"/>
                <a:gd name="T12" fmla="*/ 1030 w 2625"/>
                <a:gd name="T13" fmla="*/ 343 h 4812"/>
                <a:gd name="T14" fmla="*/ 905 w 2625"/>
                <a:gd name="T15" fmla="*/ 500 h 4812"/>
                <a:gd name="T16" fmla="*/ 624 w 2625"/>
                <a:gd name="T17" fmla="*/ 1125 h 4812"/>
                <a:gd name="T18" fmla="*/ 31 w 2625"/>
                <a:gd name="T19" fmla="*/ 1937 h 4812"/>
                <a:gd name="T20" fmla="*/ 0 w 2625"/>
                <a:gd name="T21" fmla="*/ 2250 h 4812"/>
                <a:gd name="T22" fmla="*/ 842 w 2625"/>
                <a:gd name="T23" fmla="*/ 1500 h 4812"/>
                <a:gd name="T24" fmla="*/ 842 w 2625"/>
                <a:gd name="T25" fmla="*/ 1937 h 4812"/>
                <a:gd name="T26" fmla="*/ 842 w 2625"/>
                <a:gd name="T27" fmla="*/ 3280 h 4812"/>
                <a:gd name="T28" fmla="*/ 842 w 2625"/>
                <a:gd name="T29" fmla="*/ 4561 h 4812"/>
                <a:gd name="T30" fmla="*/ 1342 w 2625"/>
                <a:gd name="T31" fmla="*/ 4811 h 4812"/>
                <a:gd name="T32" fmla="*/ 1405 w 2625"/>
                <a:gd name="T33" fmla="*/ 4655 h 4812"/>
                <a:gd name="T34" fmla="*/ 1405 w 2625"/>
                <a:gd name="T35" fmla="*/ 4811 h 4812"/>
                <a:gd name="T36" fmla="*/ 2092 w 2625"/>
                <a:gd name="T37" fmla="*/ 4124 h 4812"/>
                <a:gd name="T38" fmla="*/ 2092 w 2625"/>
                <a:gd name="T39" fmla="*/ 3218 h 4812"/>
                <a:gd name="T40" fmla="*/ 2092 w 2625"/>
                <a:gd name="T41" fmla="*/ 1875 h 4812"/>
                <a:gd name="T42" fmla="*/ 2092 w 2625"/>
                <a:gd name="T43" fmla="*/ 1593 h 4812"/>
                <a:gd name="T44" fmla="*/ 2311 w 2625"/>
                <a:gd name="T45" fmla="*/ 2749 h 4812"/>
                <a:gd name="T46" fmla="*/ 2592 w 2625"/>
                <a:gd name="T47" fmla="*/ 2749 h 4812"/>
                <a:gd name="T48" fmla="*/ 2092 w 2625"/>
                <a:gd name="T49" fmla="*/ 500 h 4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25" h="4812">
                  <a:moveTo>
                    <a:pt x="2092" y="500"/>
                  </a:moveTo>
                  <a:lnTo>
                    <a:pt x="2092" y="500"/>
                  </a:lnTo>
                  <a:cubicBezTo>
                    <a:pt x="1967" y="343"/>
                    <a:pt x="1967" y="343"/>
                    <a:pt x="1967" y="343"/>
                  </a:cubicBezTo>
                  <a:lnTo>
                    <a:pt x="1967" y="343"/>
                  </a:lnTo>
                  <a:cubicBezTo>
                    <a:pt x="1686" y="0"/>
                    <a:pt x="1686" y="0"/>
                    <a:pt x="1686" y="0"/>
                  </a:cubicBezTo>
                  <a:cubicBezTo>
                    <a:pt x="1342" y="0"/>
                    <a:pt x="1342" y="0"/>
                    <a:pt x="1342" y="0"/>
                  </a:cubicBezTo>
                  <a:cubicBezTo>
                    <a:pt x="1030" y="343"/>
                    <a:pt x="1030" y="343"/>
                    <a:pt x="1030" y="343"/>
                  </a:cubicBezTo>
                  <a:cubicBezTo>
                    <a:pt x="905" y="500"/>
                    <a:pt x="905" y="500"/>
                    <a:pt x="905" y="500"/>
                  </a:cubicBezTo>
                  <a:cubicBezTo>
                    <a:pt x="749" y="687"/>
                    <a:pt x="717" y="843"/>
                    <a:pt x="624" y="1125"/>
                  </a:cubicBezTo>
                  <a:cubicBezTo>
                    <a:pt x="499" y="1437"/>
                    <a:pt x="281" y="1906"/>
                    <a:pt x="31" y="1937"/>
                  </a:cubicBezTo>
                  <a:cubicBezTo>
                    <a:pt x="0" y="2062"/>
                    <a:pt x="0" y="2125"/>
                    <a:pt x="0" y="2250"/>
                  </a:cubicBezTo>
                  <a:cubicBezTo>
                    <a:pt x="374" y="2250"/>
                    <a:pt x="686" y="1812"/>
                    <a:pt x="842" y="1500"/>
                  </a:cubicBezTo>
                  <a:cubicBezTo>
                    <a:pt x="842" y="1937"/>
                    <a:pt x="842" y="1937"/>
                    <a:pt x="842" y="1937"/>
                  </a:cubicBezTo>
                  <a:cubicBezTo>
                    <a:pt x="842" y="2156"/>
                    <a:pt x="842" y="2749"/>
                    <a:pt x="842" y="3280"/>
                  </a:cubicBezTo>
                  <a:cubicBezTo>
                    <a:pt x="842" y="3749"/>
                    <a:pt x="842" y="4561"/>
                    <a:pt x="842" y="4561"/>
                  </a:cubicBezTo>
                  <a:cubicBezTo>
                    <a:pt x="1342" y="4811"/>
                    <a:pt x="1342" y="4811"/>
                    <a:pt x="1342" y="4811"/>
                  </a:cubicBezTo>
                  <a:cubicBezTo>
                    <a:pt x="1405" y="4655"/>
                    <a:pt x="1405" y="4655"/>
                    <a:pt x="1405" y="4655"/>
                  </a:cubicBezTo>
                  <a:cubicBezTo>
                    <a:pt x="1405" y="4811"/>
                    <a:pt x="1405" y="4811"/>
                    <a:pt x="1405" y="4811"/>
                  </a:cubicBezTo>
                  <a:cubicBezTo>
                    <a:pt x="2092" y="4124"/>
                    <a:pt x="2092" y="4124"/>
                    <a:pt x="2092" y="4124"/>
                  </a:cubicBezTo>
                  <a:cubicBezTo>
                    <a:pt x="2092" y="3218"/>
                    <a:pt x="2092" y="3218"/>
                    <a:pt x="2092" y="3218"/>
                  </a:cubicBezTo>
                  <a:cubicBezTo>
                    <a:pt x="2092" y="1875"/>
                    <a:pt x="2092" y="1875"/>
                    <a:pt x="2092" y="1875"/>
                  </a:cubicBezTo>
                  <a:cubicBezTo>
                    <a:pt x="2092" y="1593"/>
                    <a:pt x="2092" y="1593"/>
                    <a:pt x="2092" y="1593"/>
                  </a:cubicBezTo>
                  <a:cubicBezTo>
                    <a:pt x="2186" y="1812"/>
                    <a:pt x="2311" y="2218"/>
                    <a:pt x="2311" y="2749"/>
                  </a:cubicBezTo>
                  <a:cubicBezTo>
                    <a:pt x="2592" y="2749"/>
                    <a:pt x="2592" y="2749"/>
                    <a:pt x="2592" y="2749"/>
                  </a:cubicBezTo>
                  <a:cubicBezTo>
                    <a:pt x="2624" y="1406"/>
                    <a:pt x="2092" y="500"/>
                    <a:pt x="2092" y="500"/>
                  </a:cubicBezTo>
                </a:path>
              </a:pathLst>
            </a:custGeom>
            <a:solidFill>
              <a:srgbClr val="AFAFB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2" name="Freeform 11">
              <a:extLst>
                <a:ext uri="{FF2B5EF4-FFF2-40B4-BE49-F238E27FC236}">
                  <a16:creationId xmlns:a16="http://schemas.microsoft.com/office/drawing/2014/main" id="{06EFEB2A-F848-6340-B51D-5C845A5A3498}"/>
                </a:ext>
              </a:extLst>
            </p:cNvPr>
            <p:cNvSpPr>
              <a:spLocks noChangeArrowheads="1"/>
            </p:cNvSpPr>
            <p:nvPr/>
          </p:nvSpPr>
          <p:spPr bwMode="auto">
            <a:xfrm>
              <a:off x="8804262" y="1517651"/>
              <a:ext cx="112713" cy="192088"/>
            </a:xfrm>
            <a:custGeom>
              <a:avLst/>
              <a:gdLst>
                <a:gd name="T0" fmla="*/ 0 w 314"/>
                <a:gd name="T1" fmla="*/ 531 h 532"/>
                <a:gd name="T2" fmla="*/ 313 w 314"/>
                <a:gd name="T3" fmla="*/ 531 h 532"/>
                <a:gd name="T4" fmla="*/ 313 w 314"/>
                <a:gd name="T5" fmla="*/ 0 h 532"/>
                <a:gd name="T6" fmla="*/ 0 w 314"/>
                <a:gd name="T7" fmla="*/ 0 h 532"/>
                <a:gd name="T8" fmla="*/ 0 w 314"/>
                <a:gd name="T9" fmla="*/ 531 h 532"/>
              </a:gdLst>
              <a:ahLst/>
              <a:cxnLst>
                <a:cxn ang="0">
                  <a:pos x="T0" y="T1"/>
                </a:cxn>
                <a:cxn ang="0">
                  <a:pos x="T2" y="T3"/>
                </a:cxn>
                <a:cxn ang="0">
                  <a:pos x="T4" y="T5"/>
                </a:cxn>
                <a:cxn ang="0">
                  <a:pos x="T6" y="T7"/>
                </a:cxn>
                <a:cxn ang="0">
                  <a:pos x="T8" y="T9"/>
                </a:cxn>
              </a:cxnLst>
              <a:rect l="0" t="0" r="r" b="b"/>
              <a:pathLst>
                <a:path w="314" h="532">
                  <a:moveTo>
                    <a:pt x="0" y="531"/>
                  </a:moveTo>
                  <a:lnTo>
                    <a:pt x="313" y="531"/>
                  </a:lnTo>
                  <a:lnTo>
                    <a:pt x="313" y="0"/>
                  </a:lnTo>
                  <a:lnTo>
                    <a:pt x="0" y="0"/>
                  </a:lnTo>
                  <a:lnTo>
                    <a:pt x="0" y="531"/>
                  </a:lnTo>
                </a:path>
              </a:pathLst>
            </a:custGeom>
            <a:solidFill>
              <a:srgbClr val="FDC89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3" name="Freeform 12">
              <a:extLst>
                <a:ext uri="{FF2B5EF4-FFF2-40B4-BE49-F238E27FC236}">
                  <a16:creationId xmlns:a16="http://schemas.microsoft.com/office/drawing/2014/main" id="{F87F852E-7245-F245-95F0-7439A1879336}"/>
                </a:ext>
              </a:extLst>
            </p:cNvPr>
            <p:cNvSpPr>
              <a:spLocks noChangeArrowheads="1"/>
            </p:cNvSpPr>
            <p:nvPr/>
          </p:nvSpPr>
          <p:spPr bwMode="auto">
            <a:xfrm>
              <a:off x="9040799" y="1035050"/>
              <a:ext cx="112712" cy="169863"/>
            </a:xfrm>
            <a:custGeom>
              <a:avLst/>
              <a:gdLst>
                <a:gd name="T0" fmla="*/ 31 w 313"/>
                <a:gd name="T1" fmla="*/ 219 h 470"/>
                <a:gd name="T2" fmla="*/ 31 w 313"/>
                <a:gd name="T3" fmla="*/ 219 h 470"/>
                <a:gd name="T4" fmla="*/ 125 w 313"/>
                <a:gd name="T5" fmla="*/ 469 h 470"/>
                <a:gd name="T6" fmla="*/ 281 w 313"/>
                <a:gd name="T7" fmla="*/ 250 h 470"/>
                <a:gd name="T8" fmla="*/ 187 w 313"/>
                <a:gd name="T9" fmla="*/ 0 h 470"/>
                <a:gd name="T10" fmla="*/ 31 w 313"/>
                <a:gd name="T11" fmla="*/ 219 h 470"/>
              </a:gdLst>
              <a:ahLst/>
              <a:cxnLst>
                <a:cxn ang="0">
                  <a:pos x="T0" y="T1"/>
                </a:cxn>
                <a:cxn ang="0">
                  <a:pos x="T2" y="T3"/>
                </a:cxn>
                <a:cxn ang="0">
                  <a:pos x="T4" y="T5"/>
                </a:cxn>
                <a:cxn ang="0">
                  <a:pos x="T6" y="T7"/>
                </a:cxn>
                <a:cxn ang="0">
                  <a:pos x="T8" y="T9"/>
                </a:cxn>
                <a:cxn ang="0">
                  <a:pos x="T10" y="T11"/>
                </a:cxn>
              </a:cxnLst>
              <a:rect l="0" t="0" r="r" b="b"/>
              <a:pathLst>
                <a:path w="313" h="470">
                  <a:moveTo>
                    <a:pt x="31" y="219"/>
                  </a:moveTo>
                  <a:lnTo>
                    <a:pt x="31" y="219"/>
                  </a:lnTo>
                  <a:cubicBezTo>
                    <a:pt x="0" y="344"/>
                    <a:pt x="31" y="469"/>
                    <a:pt x="125" y="469"/>
                  </a:cubicBezTo>
                  <a:cubicBezTo>
                    <a:pt x="187" y="469"/>
                    <a:pt x="250" y="375"/>
                    <a:pt x="281" y="250"/>
                  </a:cubicBezTo>
                  <a:cubicBezTo>
                    <a:pt x="312" y="125"/>
                    <a:pt x="250" y="31"/>
                    <a:pt x="187" y="0"/>
                  </a:cubicBezTo>
                  <a:cubicBezTo>
                    <a:pt x="125" y="0"/>
                    <a:pt x="31" y="94"/>
                    <a:pt x="31" y="219"/>
                  </a:cubicBezTo>
                </a:path>
              </a:pathLst>
            </a:custGeom>
            <a:solidFill>
              <a:srgbClr val="FDC89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4" name="Freeform 13">
              <a:extLst>
                <a:ext uri="{FF2B5EF4-FFF2-40B4-BE49-F238E27FC236}">
                  <a16:creationId xmlns:a16="http://schemas.microsoft.com/office/drawing/2014/main" id="{7B9DCEB8-FF35-454D-9F20-31DC17C8287B}"/>
                </a:ext>
              </a:extLst>
            </p:cNvPr>
            <p:cNvSpPr>
              <a:spLocks noChangeArrowheads="1"/>
            </p:cNvSpPr>
            <p:nvPr/>
          </p:nvSpPr>
          <p:spPr bwMode="auto">
            <a:xfrm>
              <a:off x="8578837" y="1035050"/>
              <a:ext cx="101600" cy="169863"/>
            </a:xfrm>
            <a:custGeom>
              <a:avLst/>
              <a:gdLst>
                <a:gd name="T0" fmla="*/ 32 w 283"/>
                <a:gd name="T1" fmla="*/ 250 h 470"/>
                <a:gd name="T2" fmla="*/ 32 w 283"/>
                <a:gd name="T3" fmla="*/ 250 h 470"/>
                <a:gd name="T4" fmla="*/ 188 w 283"/>
                <a:gd name="T5" fmla="*/ 469 h 470"/>
                <a:gd name="T6" fmla="*/ 250 w 283"/>
                <a:gd name="T7" fmla="*/ 219 h 470"/>
                <a:gd name="T8" fmla="*/ 94 w 283"/>
                <a:gd name="T9" fmla="*/ 0 h 470"/>
                <a:gd name="T10" fmla="*/ 32 w 283"/>
                <a:gd name="T11" fmla="*/ 250 h 470"/>
              </a:gdLst>
              <a:ahLst/>
              <a:cxnLst>
                <a:cxn ang="0">
                  <a:pos x="T0" y="T1"/>
                </a:cxn>
                <a:cxn ang="0">
                  <a:pos x="T2" y="T3"/>
                </a:cxn>
                <a:cxn ang="0">
                  <a:pos x="T4" y="T5"/>
                </a:cxn>
                <a:cxn ang="0">
                  <a:pos x="T6" y="T7"/>
                </a:cxn>
                <a:cxn ang="0">
                  <a:pos x="T8" y="T9"/>
                </a:cxn>
                <a:cxn ang="0">
                  <a:pos x="T10" y="T11"/>
                </a:cxn>
              </a:cxnLst>
              <a:rect l="0" t="0" r="r" b="b"/>
              <a:pathLst>
                <a:path w="283" h="470">
                  <a:moveTo>
                    <a:pt x="32" y="250"/>
                  </a:moveTo>
                  <a:lnTo>
                    <a:pt x="32" y="250"/>
                  </a:lnTo>
                  <a:cubicBezTo>
                    <a:pt x="32" y="375"/>
                    <a:pt x="125" y="469"/>
                    <a:pt x="188" y="469"/>
                  </a:cubicBezTo>
                  <a:cubicBezTo>
                    <a:pt x="250" y="437"/>
                    <a:pt x="282" y="344"/>
                    <a:pt x="250" y="219"/>
                  </a:cubicBezTo>
                  <a:cubicBezTo>
                    <a:pt x="250" y="94"/>
                    <a:pt x="157" y="0"/>
                    <a:pt x="94" y="0"/>
                  </a:cubicBezTo>
                  <a:cubicBezTo>
                    <a:pt x="32" y="31"/>
                    <a:pt x="0" y="125"/>
                    <a:pt x="32" y="250"/>
                  </a:cubicBezTo>
                </a:path>
              </a:pathLst>
            </a:custGeom>
            <a:solidFill>
              <a:srgbClr val="FDC89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5" name="Freeform 14">
              <a:extLst>
                <a:ext uri="{FF2B5EF4-FFF2-40B4-BE49-F238E27FC236}">
                  <a16:creationId xmlns:a16="http://schemas.microsoft.com/office/drawing/2014/main" id="{1ABED5EA-8218-7B47-A134-F5150E136F61}"/>
                </a:ext>
              </a:extLst>
            </p:cNvPr>
            <p:cNvSpPr>
              <a:spLocks noChangeArrowheads="1"/>
            </p:cNvSpPr>
            <p:nvPr/>
          </p:nvSpPr>
          <p:spPr bwMode="auto">
            <a:xfrm>
              <a:off x="8635987" y="628650"/>
              <a:ext cx="450849" cy="979488"/>
            </a:xfrm>
            <a:custGeom>
              <a:avLst/>
              <a:gdLst>
                <a:gd name="T0" fmla="*/ 0 w 1251"/>
                <a:gd name="T1" fmla="*/ 1375 h 2720"/>
                <a:gd name="T2" fmla="*/ 0 w 1251"/>
                <a:gd name="T3" fmla="*/ 1375 h 2720"/>
                <a:gd name="T4" fmla="*/ 625 w 1251"/>
                <a:gd name="T5" fmla="*/ 2719 h 2720"/>
                <a:gd name="T6" fmla="*/ 1250 w 1251"/>
                <a:gd name="T7" fmla="*/ 1375 h 2720"/>
                <a:gd name="T8" fmla="*/ 625 w 1251"/>
                <a:gd name="T9" fmla="*/ 31 h 2720"/>
                <a:gd name="T10" fmla="*/ 31 w 1251"/>
                <a:gd name="T11" fmla="*/ 937 h 2720"/>
                <a:gd name="T12" fmla="*/ 0 w 1251"/>
                <a:gd name="T13" fmla="*/ 1375 h 2720"/>
              </a:gdLst>
              <a:ahLst/>
              <a:cxnLst>
                <a:cxn ang="0">
                  <a:pos x="T0" y="T1"/>
                </a:cxn>
                <a:cxn ang="0">
                  <a:pos x="T2" y="T3"/>
                </a:cxn>
                <a:cxn ang="0">
                  <a:pos x="T4" y="T5"/>
                </a:cxn>
                <a:cxn ang="0">
                  <a:pos x="T6" y="T7"/>
                </a:cxn>
                <a:cxn ang="0">
                  <a:pos x="T8" y="T9"/>
                </a:cxn>
                <a:cxn ang="0">
                  <a:pos x="T10" y="T11"/>
                </a:cxn>
                <a:cxn ang="0">
                  <a:pos x="T12" y="T13"/>
                </a:cxn>
              </a:cxnLst>
              <a:rect l="0" t="0" r="r" b="b"/>
              <a:pathLst>
                <a:path w="1251" h="2720">
                  <a:moveTo>
                    <a:pt x="0" y="1375"/>
                  </a:moveTo>
                  <a:lnTo>
                    <a:pt x="0" y="1375"/>
                  </a:lnTo>
                  <a:cubicBezTo>
                    <a:pt x="0" y="2125"/>
                    <a:pt x="437" y="2719"/>
                    <a:pt x="625" y="2719"/>
                  </a:cubicBezTo>
                  <a:cubicBezTo>
                    <a:pt x="781" y="2719"/>
                    <a:pt x="1250" y="2125"/>
                    <a:pt x="1250" y="1375"/>
                  </a:cubicBezTo>
                  <a:cubicBezTo>
                    <a:pt x="1250" y="0"/>
                    <a:pt x="968" y="31"/>
                    <a:pt x="625" y="31"/>
                  </a:cubicBezTo>
                  <a:cubicBezTo>
                    <a:pt x="312" y="31"/>
                    <a:pt x="93" y="125"/>
                    <a:pt x="31" y="937"/>
                  </a:cubicBezTo>
                  <a:cubicBezTo>
                    <a:pt x="31" y="1062"/>
                    <a:pt x="0" y="1219"/>
                    <a:pt x="0" y="1375"/>
                  </a:cubicBezTo>
                </a:path>
              </a:pathLst>
            </a:custGeom>
            <a:solidFill>
              <a:srgbClr val="FDE1C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6" name="Freeform 15">
              <a:extLst>
                <a:ext uri="{FF2B5EF4-FFF2-40B4-BE49-F238E27FC236}">
                  <a16:creationId xmlns:a16="http://schemas.microsoft.com/office/drawing/2014/main" id="{0431D5A6-4704-784E-AE56-81113B0AFADE}"/>
                </a:ext>
              </a:extLst>
            </p:cNvPr>
            <p:cNvSpPr>
              <a:spLocks noChangeArrowheads="1"/>
            </p:cNvSpPr>
            <p:nvPr/>
          </p:nvSpPr>
          <p:spPr bwMode="auto">
            <a:xfrm>
              <a:off x="8770925" y="1000126"/>
              <a:ext cx="90487" cy="338137"/>
            </a:xfrm>
            <a:custGeom>
              <a:avLst/>
              <a:gdLst>
                <a:gd name="T0" fmla="*/ 156 w 251"/>
                <a:gd name="T1" fmla="*/ 938 h 939"/>
                <a:gd name="T2" fmla="*/ 156 w 251"/>
                <a:gd name="T3" fmla="*/ 938 h 939"/>
                <a:gd name="T4" fmla="*/ 62 w 251"/>
                <a:gd name="T5" fmla="*/ 938 h 939"/>
                <a:gd name="T6" fmla="*/ 62 w 251"/>
                <a:gd name="T7" fmla="*/ 938 h 939"/>
                <a:gd name="T8" fmla="*/ 62 w 251"/>
                <a:gd name="T9" fmla="*/ 938 h 939"/>
                <a:gd name="T10" fmla="*/ 125 w 251"/>
                <a:gd name="T11" fmla="*/ 469 h 939"/>
                <a:gd name="T12" fmla="*/ 218 w 251"/>
                <a:gd name="T13" fmla="*/ 219 h 939"/>
                <a:gd name="T14" fmla="*/ 156 w 251"/>
                <a:gd name="T15" fmla="*/ 31 h 939"/>
                <a:gd name="T16" fmla="*/ 125 w 251"/>
                <a:gd name="T17" fmla="*/ 31 h 939"/>
                <a:gd name="T18" fmla="*/ 125 w 251"/>
                <a:gd name="T19" fmla="*/ 0 h 939"/>
                <a:gd name="T20" fmla="*/ 187 w 251"/>
                <a:gd name="T21" fmla="*/ 31 h 939"/>
                <a:gd name="T22" fmla="*/ 250 w 251"/>
                <a:gd name="T23" fmla="*/ 219 h 939"/>
                <a:gd name="T24" fmla="*/ 156 w 251"/>
                <a:gd name="T25" fmla="*/ 469 h 939"/>
                <a:gd name="T26" fmla="*/ 93 w 251"/>
                <a:gd name="T27" fmla="*/ 906 h 939"/>
                <a:gd name="T28" fmla="*/ 218 w 251"/>
                <a:gd name="T29" fmla="*/ 906 h 939"/>
                <a:gd name="T30" fmla="*/ 250 w 251"/>
                <a:gd name="T31" fmla="*/ 938 h 939"/>
                <a:gd name="T32" fmla="*/ 156 w 251"/>
                <a:gd name="T33" fmla="*/ 938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939">
                  <a:moveTo>
                    <a:pt x="156" y="938"/>
                  </a:moveTo>
                  <a:lnTo>
                    <a:pt x="156" y="938"/>
                  </a:lnTo>
                  <a:cubicBezTo>
                    <a:pt x="125" y="938"/>
                    <a:pt x="93" y="938"/>
                    <a:pt x="62" y="938"/>
                  </a:cubicBezTo>
                  <a:lnTo>
                    <a:pt x="62" y="938"/>
                  </a:lnTo>
                  <a:lnTo>
                    <a:pt x="62" y="938"/>
                  </a:lnTo>
                  <a:cubicBezTo>
                    <a:pt x="0" y="781"/>
                    <a:pt x="62" y="594"/>
                    <a:pt x="125" y="469"/>
                  </a:cubicBezTo>
                  <a:cubicBezTo>
                    <a:pt x="156" y="375"/>
                    <a:pt x="218" y="281"/>
                    <a:pt x="218" y="219"/>
                  </a:cubicBezTo>
                  <a:cubicBezTo>
                    <a:pt x="218" y="94"/>
                    <a:pt x="187" y="63"/>
                    <a:pt x="156" y="31"/>
                  </a:cubicBezTo>
                  <a:lnTo>
                    <a:pt x="125" y="31"/>
                  </a:lnTo>
                  <a:cubicBezTo>
                    <a:pt x="125" y="0"/>
                    <a:pt x="125" y="0"/>
                    <a:pt x="125" y="0"/>
                  </a:cubicBezTo>
                  <a:cubicBezTo>
                    <a:pt x="125" y="0"/>
                    <a:pt x="156" y="0"/>
                    <a:pt x="187" y="31"/>
                  </a:cubicBezTo>
                  <a:cubicBezTo>
                    <a:pt x="218" y="63"/>
                    <a:pt x="250" y="125"/>
                    <a:pt x="250" y="219"/>
                  </a:cubicBezTo>
                  <a:cubicBezTo>
                    <a:pt x="250" y="281"/>
                    <a:pt x="218" y="375"/>
                    <a:pt x="156" y="469"/>
                  </a:cubicBezTo>
                  <a:cubicBezTo>
                    <a:pt x="93" y="625"/>
                    <a:pt x="31" y="750"/>
                    <a:pt x="93" y="906"/>
                  </a:cubicBezTo>
                  <a:cubicBezTo>
                    <a:pt x="187" y="906"/>
                    <a:pt x="218" y="906"/>
                    <a:pt x="218" y="906"/>
                  </a:cubicBezTo>
                  <a:cubicBezTo>
                    <a:pt x="250" y="938"/>
                    <a:pt x="250" y="938"/>
                    <a:pt x="250" y="938"/>
                  </a:cubicBezTo>
                  <a:cubicBezTo>
                    <a:pt x="250" y="938"/>
                    <a:pt x="218" y="938"/>
                    <a:pt x="156" y="938"/>
                  </a:cubicBez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7" name="Freeform 16">
              <a:extLst>
                <a:ext uri="{FF2B5EF4-FFF2-40B4-BE49-F238E27FC236}">
                  <a16:creationId xmlns:a16="http://schemas.microsoft.com/office/drawing/2014/main" id="{0876D66F-3206-2548-B2DF-FFBE6C3FF415}"/>
                </a:ext>
              </a:extLst>
            </p:cNvPr>
            <p:cNvSpPr>
              <a:spLocks noChangeArrowheads="1"/>
            </p:cNvSpPr>
            <p:nvPr/>
          </p:nvSpPr>
          <p:spPr bwMode="auto">
            <a:xfrm>
              <a:off x="9051911" y="842962"/>
              <a:ext cx="34925" cy="315913"/>
            </a:xfrm>
            <a:custGeom>
              <a:avLst/>
              <a:gdLst>
                <a:gd name="T0" fmla="*/ 0 w 95"/>
                <a:gd name="T1" fmla="*/ 62 h 876"/>
                <a:gd name="T2" fmla="*/ 31 w 95"/>
                <a:gd name="T3" fmla="*/ 875 h 876"/>
                <a:gd name="T4" fmla="*/ 94 w 95"/>
                <a:gd name="T5" fmla="*/ 875 h 876"/>
                <a:gd name="T6" fmla="*/ 94 w 95"/>
                <a:gd name="T7" fmla="*/ 437 h 876"/>
                <a:gd name="T8" fmla="*/ 62 w 95"/>
                <a:gd name="T9" fmla="*/ 0 h 876"/>
                <a:gd name="T10" fmla="*/ 0 w 95"/>
                <a:gd name="T11" fmla="*/ 62 h 876"/>
              </a:gdLst>
              <a:ahLst/>
              <a:cxnLst>
                <a:cxn ang="0">
                  <a:pos x="T0" y="T1"/>
                </a:cxn>
                <a:cxn ang="0">
                  <a:pos x="T2" y="T3"/>
                </a:cxn>
                <a:cxn ang="0">
                  <a:pos x="T4" y="T5"/>
                </a:cxn>
                <a:cxn ang="0">
                  <a:pos x="T6" y="T7"/>
                </a:cxn>
                <a:cxn ang="0">
                  <a:pos x="T8" y="T9"/>
                </a:cxn>
                <a:cxn ang="0">
                  <a:pos x="T10" y="T11"/>
                </a:cxn>
              </a:cxnLst>
              <a:rect l="0" t="0" r="r" b="b"/>
              <a:pathLst>
                <a:path w="95" h="876">
                  <a:moveTo>
                    <a:pt x="0" y="62"/>
                  </a:moveTo>
                  <a:lnTo>
                    <a:pt x="31" y="875"/>
                  </a:lnTo>
                  <a:lnTo>
                    <a:pt x="94" y="875"/>
                  </a:lnTo>
                  <a:lnTo>
                    <a:pt x="94" y="437"/>
                  </a:lnTo>
                  <a:lnTo>
                    <a:pt x="62" y="0"/>
                  </a:lnTo>
                  <a:lnTo>
                    <a:pt x="0" y="62"/>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8" name="Freeform 17">
              <a:extLst>
                <a:ext uri="{FF2B5EF4-FFF2-40B4-BE49-F238E27FC236}">
                  <a16:creationId xmlns:a16="http://schemas.microsoft.com/office/drawing/2014/main" id="{8A809FA2-8B5E-424F-950B-E57057EA1A90}"/>
                </a:ext>
              </a:extLst>
            </p:cNvPr>
            <p:cNvSpPr>
              <a:spLocks noChangeArrowheads="1"/>
            </p:cNvSpPr>
            <p:nvPr/>
          </p:nvSpPr>
          <p:spPr bwMode="auto">
            <a:xfrm>
              <a:off x="8635987" y="504825"/>
              <a:ext cx="506412" cy="641350"/>
            </a:xfrm>
            <a:custGeom>
              <a:avLst/>
              <a:gdLst>
                <a:gd name="T0" fmla="*/ 0 w 1407"/>
                <a:gd name="T1" fmla="*/ 1750 h 1782"/>
                <a:gd name="T2" fmla="*/ 0 w 1407"/>
                <a:gd name="T3" fmla="*/ 1750 h 1782"/>
                <a:gd name="T4" fmla="*/ 31 w 1407"/>
                <a:gd name="T5" fmla="*/ 656 h 1782"/>
                <a:gd name="T6" fmla="*/ 656 w 1407"/>
                <a:gd name="T7" fmla="*/ 94 h 1782"/>
                <a:gd name="T8" fmla="*/ 1187 w 1407"/>
                <a:gd name="T9" fmla="*/ 594 h 1782"/>
                <a:gd name="T10" fmla="*/ 1375 w 1407"/>
                <a:gd name="T11" fmla="*/ 625 h 1782"/>
                <a:gd name="T12" fmla="*/ 1093 w 1407"/>
                <a:gd name="T13" fmla="*/ 1094 h 1782"/>
                <a:gd name="T14" fmla="*/ 125 w 1407"/>
                <a:gd name="T15" fmla="*/ 1031 h 1782"/>
                <a:gd name="T16" fmla="*/ 62 w 1407"/>
                <a:gd name="T17" fmla="*/ 1781 h 1782"/>
                <a:gd name="T18" fmla="*/ 0 w 1407"/>
                <a:gd name="T19" fmla="*/ 1750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7" h="1782">
                  <a:moveTo>
                    <a:pt x="0" y="1750"/>
                  </a:moveTo>
                  <a:lnTo>
                    <a:pt x="0" y="1750"/>
                  </a:lnTo>
                  <a:cubicBezTo>
                    <a:pt x="0" y="1750"/>
                    <a:pt x="0" y="844"/>
                    <a:pt x="31" y="656"/>
                  </a:cubicBezTo>
                  <a:cubicBezTo>
                    <a:pt x="31" y="469"/>
                    <a:pt x="312" y="0"/>
                    <a:pt x="656" y="94"/>
                  </a:cubicBezTo>
                  <a:cubicBezTo>
                    <a:pt x="968" y="188"/>
                    <a:pt x="1062" y="500"/>
                    <a:pt x="1187" y="594"/>
                  </a:cubicBezTo>
                  <a:cubicBezTo>
                    <a:pt x="1312" y="719"/>
                    <a:pt x="1375" y="625"/>
                    <a:pt x="1375" y="625"/>
                  </a:cubicBezTo>
                  <a:cubicBezTo>
                    <a:pt x="1375" y="625"/>
                    <a:pt x="1406" y="1031"/>
                    <a:pt x="1093" y="1094"/>
                  </a:cubicBezTo>
                  <a:cubicBezTo>
                    <a:pt x="781" y="1125"/>
                    <a:pt x="156" y="781"/>
                    <a:pt x="125" y="1031"/>
                  </a:cubicBezTo>
                  <a:cubicBezTo>
                    <a:pt x="62" y="1219"/>
                    <a:pt x="62" y="1781"/>
                    <a:pt x="62" y="1781"/>
                  </a:cubicBezTo>
                  <a:lnTo>
                    <a:pt x="0" y="1750"/>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9" name="Freeform 18">
              <a:extLst>
                <a:ext uri="{FF2B5EF4-FFF2-40B4-BE49-F238E27FC236}">
                  <a16:creationId xmlns:a16="http://schemas.microsoft.com/office/drawing/2014/main" id="{D8323CFE-4357-3649-B67F-3432B91CA6DD}"/>
                </a:ext>
              </a:extLst>
            </p:cNvPr>
            <p:cNvSpPr>
              <a:spLocks noChangeArrowheads="1"/>
            </p:cNvSpPr>
            <p:nvPr/>
          </p:nvSpPr>
          <p:spPr bwMode="auto">
            <a:xfrm>
              <a:off x="8905861" y="1046164"/>
              <a:ext cx="123825" cy="57149"/>
            </a:xfrm>
            <a:custGeom>
              <a:avLst/>
              <a:gdLst>
                <a:gd name="T0" fmla="*/ 343 w 344"/>
                <a:gd name="T1" fmla="*/ 94 h 157"/>
                <a:gd name="T2" fmla="*/ 343 w 344"/>
                <a:gd name="T3" fmla="*/ 94 h 157"/>
                <a:gd name="T4" fmla="*/ 31 w 344"/>
                <a:gd name="T5" fmla="*/ 0 h 157"/>
                <a:gd name="T6" fmla="*/ 0 w 344"/>
                <a:gd name="T7" fmla="*/ 156 h 157"/>
                <a:gd name="T8" fmla="*/ 343 w 344"/>
                <a:gd name="T9" fmla="*/ 125 h 157"/>
                <a:gd name="T10" fmla="*/ 343 w 344"/>
                <a:gd name="T11" fmla="*/ 94 h 157"/>
              </a:gdLst>
              <a:ahLst/>
              <a:cxnLst>
                <a:cxn ang="0">
                  <a:pos x="T0" y="T1"/>
                </a:cxn>
                <a:cxn ang="0">
                  <a:pos x="T2" y="T3"/>
                </a:cxn>
                <a:cxn ang="0">
                  <a:pos x="T4" y="T5"/>
                </a:cxn>
                <a:cxn ang="0">
                  <a:pos x="T6" y="T7"/>
                </a:cxn>
                <a:cxn ang="0">
                  <a:pos x="T8" y="T9"/>
                </a:cxn>
                <a:cxn ang="0">
                  <a:pos x="T10" y="T11"/>
                </a:cxn>
              </a:cxnLst>
              <a:rect l="0" t="0" r="r" b="b"/>
              <a:pathLst>
                <a:path w="344" h="157">
                  <a:moveTo>
                    <a:pt x="343" y="94"/>
                  </a:moveTo>
                  <a:lnTo>
                    <a:pt x="343" y="94"/>
                  </a:lnTo>
                  <a:cubicBezTo>
                    <a:pt x="343" y="94"/>
                    <a:pt x="93" y="0"/>
                    <a:pt x="31" y="0"/>
                  </a:cubicBezTo>
                  <a:cubicBezTo>
                    <a:pt x="0" y="63"/>
                    <a:pt x="0" y="156"/>
                    <a:pt x="0" y="156"/>
                  </a:cubicBezTo>
                  <a:cubicBezTo>
                    <a:pt x="343" y="125"/>
                    <a:pt x="343" y="125"/>
                    <a:pt x="343" y="125"/>
                  </a:cubicBezTo>
                  <a:lnTo>
                    <a:pt x="343" y="9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0" name="Freeform 19">
              <a:extLst>
                <a:ext uri="{FF2B5EF4-FFF2-40B4-BE49-F238E27FC236}">
                  <a16:creationId xmlns:a16="http://schemas.microsoft.com/office/drawing/2014/main" id="{35E7A7F5-4BB7-1D43-91C6-B24C7192FA84}"/>
                </a:ext>
              </a:extLst>
            </p:cNvPr>
            <p:cNvSpPr>
              <a:spLocks noChangeArrowheads="1"/>
            </p:cNvSpPr>
            <p:nvPr/>
          </p:nvSpPr>
          <p:spPr bwMode="auto">
            <a:xfrm>
              <a:off x="8702662" y="1046164"/>
              <a:ext cx="101600" cy="57149"/>
            </a:xfrm>
            <a:custGeom>
              <a:avLst/>
              <a:gdLst>
                <a:gd name="T0" fmla="*/ 281 w 282"/>
                <a:gd name="T1" fmla="*/ 156 h 157"/>
                <a:gd name="T2" fmla="*/ 281 w 282"/>
                <a:gd name="T3" fmla="*/ 156 h 157"/>
                <a:gd name="T4" fmla="*/ 281 w 282"/>
                <a:gd name="T5" fmla="*/ 0 h 157"/>
                <a:gd name="T6" fmla="*/ 0 w 282"/>
                <a:gd name="T7" fmla="*/ 94 h 157"/>
                <a:gd name="T8" fmla="*/ 0 w 282"/>
                <a:gd name="T9" fmla="*/ 125 h 157"/>
                <a:gd name="T10" fmla="*/ 281 w 282"/>
                <a:gd name="T11" fmla="*/ 156 h 157"/>
              </a:gdLst>
              <a:ahLst/>
              <a:cxnLst>
                <a:cxn ang="0">
                  <a:pos x="T0" y="T1"/>
                </a:cxn>
                <a:cxn ang="0">
                  <a:pos x="T2" y="T3"/>
                </a:cxn>
                <a:cxn ang="0">
                  <a:pos x="T4" y="T5"/>
                </a:cxn>
                <a:cxn ang="0">
                  <a:pos x="T6" y="T7"/>
                </a:cxn>
                <a:cxn ang="0">
                  <a:pos x="T8" y="T9"/>
                </a:cxn>
                <a:cxn ang="0">
                  <a:pos x="T10" y="T11"/>
                </a:cxn>
              </a:cxnLst>
              <a:rect l="0" t="0" r="r" b="b"/>
              <a:pathLst>
                <a:path w="282" h="157">
                  <a:moveTo>
                    <a:pt x="281" y="156"/>
                  </a:moveTo>
                  <a:lnTo>
                    <a:pt x="281" y="156"/>
                  </a:lnTo>
                  <a:cubicBezTo>
                    <a:pt x="281" y="0"/>
                    <a:pt x="281" y="0"/>
                    <a:pt x="281" y="0"/>
                  </a:cubicBezTo>
                  <a:cubicBezTo>
                    <a:pt x="281" y="0"/>
                    <a:pt x="156" y="0"/>
                    <a:pt x="0" y="94"/>
                  </a:cubicBezTo>
                  <a:lnTo>
                    <a:pt x="0" y="125"/>
                  </a:lnTo>
                  <a:cubicBezTo>
                    <a:pt x="0" y="125"/>
                    <a:pt x="219" y="156"/>
                    <a:pt x="281" y="156"/>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1" name="Freeform 20">
              <a:extLst>
                <a:ext uri="{FF2B5EF4-FFF2-40B4-BE49-F238E27FC236}">
                  <a16:creationId xmlns:a16="http://schemas.microsoft.com/office/drawing/2014/main" id="{631DCEF6-7954-9D48-BEB4-95685CB1BD66}"/>
                </a:ext>
              </a:extLst>
            </p:cNvPr>
            <p:cNvSpPr>
              <a:spLocks noChangeArrowheads="1"/>
            </p:cNvSpPr>
            <p:nvPr/>
          </p:nvSpPr>
          <p:spPr bwMode="auto">
            <a:xfrm>
              <a:off x="8883637" y="966788"/>
              <a:ext cx="192088" cy="57149"/>
            </a:xfrm>
            <a:custGeom>
              <a:avLst/>
              <a:gdLst>
                <a:gd name="T0" fmla="*/ 531 w 532"/>
                <a:gd name="T1" fmla="*/ 94 h 158"/>
                <a:gd name="T2" fmla="*/ 531 w 532"/>
                <a:gd name="T3" fmla="*/ 94 h 158"/>
                <a:gd name="T4" fmla="*/ 406 w 532"/>
                <a:gd name="T5" fmla="*/ 32 h 158"/>
                <a:gd name="T6" fmla="*/ 0 w 532"/>
                <a:gd name="T7" fmla="*/ 63 h 158"/>
                <a:gd name="T8" fmla="*/ 31 w 532"/>
                <a:gd name="T9" fmla="*/ 157 h 158"/>
                <a:gd name="T10" fmla="*/ 406 w 532"/>
                <a:gd name="T11" fmla="*/ 125 h 158"/>
                <a:gd name="T12" fmla="*/ 531 w 532"/>
                <a:gd name="T13" fmla="*/ 157 h 158"/>
                <a:gd name="T14" fmla="*/ 531 w 532"/>
                <a:gd name="T15" fmla="*/ 94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2" h="158">
                  <a:moveTo>
                    <a:pt x="531" y="94"/>
                  </a:moveTo>
                  <a:lnTo>
                    <a:pt x="531" y="94"/>
                  </a:lnTo>
                  <a:lnTo>
                    <a:pt x="406" y="32"/>
                  </a:lnTo>
                  <a:cubicBezTo>
                    <a:pt x="406" y="32"/>
                    <a:pt x="156" y="0"/>
                    <a:pt x="0" y="63"/>
                  </a:cubicBezTo>
                  <a:cubicBezTo>
                    <a:pt x="31" y="125"/>
                    <a:pt x="31" y="157"/>
                    <a:pt x="31" y="157"/>
                  </a:cubicBezTo>
                  <a:cubicBezTo>
                    <a:pt x="406" y="125"/>
                    <a:pt x="406" y="125"/>
                    <a:pt x="406" y="125"/>
                  </a:cubicBezTo>
                  <a:cubicBezTo>
                    <a:pt x="531" y="157"/>
                    <a:pt x="531" y="157"/>
                    <a:pt x="531" y="157"/>
                  </a:cubicBezTo>
                  <a:lnTo>
                    <a:pt x="531" y="94"/>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2" name="Freeform 21">
              <a:extLst>
                <a:ext uri="{FF2B5EF4-FFF2-40B4-BE49-F238E27FC236}">
                  <a16:creationId xmlns:a16="http://schemas.microsoft.com/office/drawing/2014/main" id="{ABEC93CF-BAAF-D742-B1D3-24B43F72D99A}"/>
                </a:ext>
              </a:extLst>
            </p:cNvPr>
            <p:cNvSpPr>
              <a:spLocks noChangeArrowheads="1"/>
            </p:cNvSpPr>
            <p:nvPr/>
          </p:nvSpPr>
          <p:spPr bwMode="auto">
            <a:xfrm>
              <a:off x="8658212" y="977901"/>
              <a:ext cx="169863" cy="46038"/>
            </a:xfrm>
            <a:custGeom>
              <a:avLst/>
              <a:gdLst>
                <a:gd name="T0" fmla="*/ 469 w 470"/>
                <a:gd name="T1" fmla="*/ 31 h 126"/>
                <a:gd name="T2" fmla="*/ 469 w 470"/>
                <a:gd name="T3" fmla="*/ 31 h 126"/>
                <a:gd name="T4" fmla="*/ 469 w 470"/>
                <a:gd name="T5" fmla="*/ 125 h 126"/>
                <a:gd name="T6" fmla="*/ 156 w 470"/>
                <a:gd name="T7" fmla="*/ 93 h 126"/>
                <a:gd name="T8" fmla="*/ 31 w 470"/>
                <a:gd name="T9" fmla="*/ 125 h 126"/>
                <a:gd name="T10" fmla="*/ 0 w 470"/>
                <a:gd name="T11" fmla="*/ 62 h 126"/>
                <a:gd name="T12" fmla="*/ 156 w 470"/>
                <a:gd name="T13" fmla="*/ 0 h 126"/>
                <a:gd name="T14" fmla="*/ 469 w 470"/>
                <a:gd name="T15" fmla="*/ 31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126">
                  <a:moveTo>
                    <a:pt x="469" y="31"/>
                  </a:moveTo>
                  <a:lnTo>
                    <a:pt x="469" y="31"/>
                  </a:lnTo>
                  <a:cubicBezTo>
                    <a:pt x="469" y="125"/>
                    <a:pt x="469" y="125"/>
                    <a:pt x="469" y="125"/>
                  </a:cubicBezTo>
                  <a:lnTo>
                    <a:pt x="156" y="93"/>
                  </a:lnTo>
                  <a:cubicBezTo>
                    <a:pt x="125" y="125"/>
                    <a:pt x="31" y="125"/>
                    <a:pt x="31" y="125"/>
                  </a:cubicBezTo>
                  <a:cubicBezTo>
                    <a:pt x="0" y="62"/>
                    <a:pt x="0" y="62"/>
                    <a:pt x="0" y="62"/>
                  </a:cubicBezTo>
                  <a:cubicBezTo>
                    <a:pt x="0" y="62"/>
                    <a:pt x="125" y="0"/>
                    <a:pt x="156" y="0"/>
                  </a:cubicBezTo>
                  <a:lnTo>
                    <a:pt x="469" y="31"/>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3" name="Freeform 22">
              <a:extLst>
                <a:ext uri="{FF2B5EF4-FFF2-40B4-BE49-F238E27FC236}">
                  <a16:creationId xmlns:a16="http://schemas.microsoft.com/office/drawing/2014/main" id="{5A74B8DB-C06D-8A43-9ADC-8AE76F6DFF5B}"/>
                </a:ext>
              </a:extLst>
            </p:cNvPr>
            <p:cNvSpPr>
              <a:spLocks noChangeArrowheads="1"/>
            </p:cNvSpPr>
            <p:nvPr/>
          </p:nvSpPr>
          <p:spPr bwMode="auto">
            <a:xfrm>
              <a:off x="8759812" y="1360488"/>
              <a:ext cx="214313" cy="90487"/>
            </a:xfrm>
            <a:custGeom>
              <a:avLst/>
              <a:gdLst>
                <a:gd name="T0" fmla="*/ 594 w 595"/>
                <a:gd name="T1" fmla="*/ 0 h 251"/>
                <a:gd name="T2" fmla="*/ 594 w 595"/>
                <a:gd name="T3" fmla="*/ 0 h 251"/>
                <a:gd name="T4" fmla="*/ 0 w 595"/>
                <a:gd name="T5" fmla="*/ 63 h 251"/>
                <a:gd name="T6" fmla="*/ 313 w 595"/>
                <a:gd name="T7" fmla="*/ 250 h 251"/>
                <a:gd name="T8" fmla="*/ 594 w 595"/>
                <a:gd name="T9" fmla="*/ 0 h 251"/>
              </a:gdLst>
              <a:ahLst/>
              <a:cxnLst>
                <a:cxn ang="0">
                  <a:pos x="T0" y="T1"/>
                </a:cxn>
                <a:cxn ang="0">
                  <a:pos x="T2" y="T3"/>
                </a:cxn>
                <a:cxn ang="0">
                  <a:pos x="T4" y="T5"/>
                </a:cxn>
                <a:cxn ang="0">
                  <a:pos x="T6" y="T7"/>
                </a:cxn>
                <a:cxn ang="0">
                  <a:pos x="T8" y="T9"/>
                </a:cxn>
              </a:cxnLst>
              <a:rect l="0" t="0" r="r" b="b"/>
              <a:pathLst>
                <a:path w="595" h="251">
                  <a:moveTo>
                    <a:pt x="594" y="0"/>
                  </a:moveTo>
                  <a:lnTo>
                    <a:pt x="594" y="0"/>
                  </a:lnTo>
                  <a:cubicBezTo>
                    <a:pt x="594" y="0"/>
                    <a:pt x="313" y="125"/>
                    <a:pt x="0" y="63"/>
                  </a:cubicBezTo>
                  <a:cubicBezTo>
                    <a:pt x="63" y="188"/>
                    <a:pt x="219" y="250"/>
                    <a:pt x="313" y="250"/>
                  </a:cubicBezTo>
                  <a:cubicBezTo>
                    <a:pt x="469" y="219"/>
                    <a:pt x="594" y="0"/>
                    <a:pt x="594" y="0"/>
                  </a:cubicBezTo>
                </a:path>
              </a:pathLst>
            </a:custGeom>
            <a:solidFill>
              <a:srgbClr val="452B1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4" name="Freeform 23">
              <a:extLst>
                <a:ext uri="{FF2B5EF4-FFF2-40B4-BE49-F238E27FC236}">
                  <a16:creationId xmlns:a16="http://schemas.microsoft.com/office/drawing/2014/main" id="{49BE4BD1-6EA1-E74B-B7F4-8AA769081FCA}"/>
                </a:ext>
              </a:extLst>
            </p:cNvPr>
            <p:cNvSpPr>
              <a:spLocks noChangeArrowheads="1"/>
            </p:cNvSpPr>
            <p:nvPr/>
          </p:nvSpPr>
          <p:spPr bwMode="auto">
            <a:xfrm>
              <a:off x="8961424" y="1360488"/>
              <a:ext cx="22225" cy="11112"/>
            </a:xfrm>
            <a:custGeom>
              <a:avLst/>
              <a:gdLst>
                <a:gd name="T0" fmla="*/ 31 w 63"/>
                <a:gd name="T1" fmla="*/ 31 h 32"/>
                <a:gd name="T2" fmla="*/ 31 w 63"/>
                <a:gd name="T3" fmla="*/ 31 h 32"/>
                <a:gd name="T4" fmla="*/ 62 w 63"/>
                <a:gd name="T5" fmla="*/ 0 h 32"/>
                <a:gd name="T6" fmla="*/ 0 w 63"/>
                <a:gd name="T7" fmla="*/ 0 h 32"/>
                <a:gd name="T8" fmla="*/ 31 w 63"/>
                <a:gd name="T9" fmla="*/ 31 h 32"/>
              </a:gdLst>
              <a:ahLst/>
              <a:cxnLst>
                <a:cxn ang="0">
                  <a:pos x="T0" y="T1"/>
                </a:cxn>
                <a:cxn ang="0">
                  <a:pos x="T2" y="T3"/>
                </a:cxn>
                <a:cxn ang="0">
                  <a:pos x="T4" y="T5"/>
                </a:cxn>
                <a:cxn ang="0">
                  <a:pos x="T6" y="T7"/>
                </a:cxn>
                <a:cxn ang="0">
                  <a:pos x="T8" y="T9"/>
                </a:cxn>
              </a:cxnLst>
              <a:rect l="0" t="0" r="r" b="b"/>
              <a:pathLst>
                <a:path w="63" h="32">
                  <a:moveTo>
                    <a:pt x="31" y="31"/>
                  </a:moveTo>
                  <a:lnTo>
                    <a:pt x="31" y="31"/>
                  </a:lnTo>
                  <a:cubicBezTo>
                    <a:pt x="31" y="31"/>
                    <a:pt x="62" y="31"/>
                    <a:pt x="62" y="0"/>
                  </a:cubicBezTo>
                  <a:cubicBezTo>
                    <a:pt x="31" y="0"/>
                    <a:pt x="0" y="0"/>
                    <a:pt x="0" y="0"/>
                  </a:cubicBezTo>
                  <a:lnTo>
                    <a:pt x="31" y="31"/>
                  </a:lnTo>
                </a:path>
              </a:pathLst>
            </a:custGeom>
            <a:solidFill>
              <a:srgbClr val="452B1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5" name="Freeform 24">
              <a:extLst>
                <a:ext uri="{FF2B5EF4-FFF2-40B4-BE49-F238E27FC236}">
                  <a16:creationId xmlns:a16="http://schemas.microsoft.com/office/drawing/2014/main" id="{9C30827A-8EB5-264D-BACC-394CCD224247}"/>
                </a:ext>
              </a:extLst>
            </p:cNvPr>
            <p:cNvSpPr>
              <a:spLocks noChangeArrowheads="1"/>
            </p:cNvSpPr>
            <p:nvPr/>
          </p:nvSpPr>
          <p:spPr bwMode="auto">
            <a:xfrm>
              <a:off x="8770925" y="1382713"/>
              <a:ext cx="192086" cy="46038"/>
            </a:xfrm>
            <a:custGeom>
              <a:avLst/>
              <a:gdLst>
                <a:gd name="T0" fmla="*/ 531 w 532"/>
                <a:gd name="T1" fmla="*/ 0 h 126"/>
                <a:gd name="T2" fmla="*/ 531 w 532"/>
                <a:gd name="T3" fmla="*/ 0 h 126"/>
                <a:gd name="T4" fmla="*/ 281 w 532"/>
                <a:gd name="T5" fmla="*/ 125 h 126"/>
                <a:gd name="T6" fmla="*/ 0 w 532"/>
                <a:gd name="T7" fmla="*/ 31 h 126"/>
                <a:gd name="T8" fmla="*/ 250 w 532"/>
                <a:gd name="T9" fmla="*/ 62 h 126"/>
                <a:gd name="T10" fmla="*/ 531 w 532"/>
                <a:gd name="T11" fmla="*/ 0 h 126"/>
              </a:gdLst>
              <a:ahLst/>
              <a:cxnLst>
                <a:cxn ang="0">
                  <a:pos x="T0" y="T1"/>
                </a:cxn>
                <a:cxn ang="0">
                  <a:pos x="T2" y="T3"/>
                </a:cxn>
                <a:cxn ang="0">
                  <a:pos x="T4" y="T5"/>
                </a:cxn>
                <a:cxn ang="0">
                  <a:pos x="T6" y="T7"/>
                </a:cxn>
                <a:cxn ang="0">
                  <a:pos x="T8" y="T9"/>
                </a:cxn>
                <a:cxn ang="0">
                  <a:pos x="T10" y="T11"/>
                </a:cxn>
              </a:cxnLst>
              <a:rect l="0" t="0" r="r" b="b"/>
              <a:pathLst>
                <a:path w="532" h="126">
                  <a:moveTo>
                    <a:pt x="531" y="0"/>
                  </a:moveTo>
                  <a:lnTo>
                    <a:pt x="531" y="0"/>
                  </a:lnTo>
                  <a:cubicBezTo>
                    <a:pt x="531" y="0"/>
                    <a:pt x="406" y="125"/>
                    <a:pt x="281" y="125"/>
                  </a:cubicBezTo>
                  <a:cubicBezTo>
                    <a:pt x="125" y="125"/>
                    <a:pt x="0" y="31"/>
                    <a:pt x="0" y="31"/>
                  </a:cubicBezTo>
                  <a:cubicBezTo>
                    <a:pt x="0" y="31"/>
                    <a:pt x="125" y="62"/>
                    <a:pt x="250" y="62"/>
                  </a:cubicBezTo>
                  <a:cubicBezTo>
                    <a:pt x="375" y="31"/>
                    <a:pt x="531" y="0"/>
                    <a:pt x="531" y="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6" name="Freeform 25">
              <a:extLst>
                <a:ext uri="{FF2B5EF4-FFF2-40B4-BE49-F238E27FC236}">
                  <a16:creationId xmlns:a16="http://schemas.microsoft.com/office/drawing/2014/main" id="{CB41B736-A881-6B4B-A85A-D39EED160C5A}"/>
                </a:ext>
              </a:extLst>
            </p:cNvPr>
            <p:cNvSpPr>
              <a:spLocks noChangeArrowheads="1"/>
            </p:cNvSpPr>
            <p:nvPr/>
          </p:nvSpPr>
          <p:spPr bwMode="auto">
            <a:xfrm>
              <a:off x="8826487" y="106838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FFFFFF"/>
            </a:solidFill>
            <a:ln w="11160" cap="flat">
              <a:solidFill>
                <a:srgbClr val="F26922"/>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7" name="Freeform 26">
              <a:extLst>
                <a:ext uri="{FF2B5EF4-FFF2-40B4-BE49-F238E27FC236}">
                  <a16:creationId xmlns:a16="http://schemas.microsoft.com/office/drawing/2014/main" id="{1EC20D2B-11E8-7748-9106-FFFE2934D290}"/>
                </a:ext>
              </a:extLst>
            </p:cNvPr>
            <p:cNvSpPr>
              <a:spLocks noChangeArrowheads="1"/>
            </p:cNvSpPr>
            <p:nvPr/>
          </p:nvSpPr>
          <p:spPr bwMode="auto">
            <a:xfrm>
              <a:off x="8916975" y="1046164"/>
              <a:ext cx="79375" cy="57149"/>
            </a:xfrm>
            <a:custGeom>
              <a:avLst/>
              <a:gdLst>
                <a:gd name="T0" fmla="*/ 219 w 220"/>
                <a:gd name="T1" fmla="*/ 31 h 157"/>
                <a:gd name="T2" fmla="*/ 219 w 220"/>
                <a:gd name="T3" fmla="*/ 31 h 157"/>
                <a:gd name="T4" fmla="*/ 219 w 220"/>
                <a:gd name="T5" fmla="*/ 125 h 157"/>
                <a:gd name="T6" fmla="*/ 31 w 220"/>
                <a:gd name="T7" fmla="*/ 156 h 157"/>
                <a:gd name="T8" fmla="*/ 31 w 220"/>
                <a:gd name="T9" fmla="*/ 0 h 157"/>
                <a:gd name="T10" fmla="*/ 219 w 220"/>
                <a:gd name="T11" fmla="*/ 31 h 157"/>
              </a:gdLst>
              <a:ahLst/>
              <a:cxnLst>
                <a:cxn ang="0">
                  <a:pos x="T0" y="T1"/>
                </a:cxn>
                <a:cxn ang="0">
                  <a:pos x="T2" y="T3"/>
                </a:cxn>
                <a:cxn ang="0">
                  <a:pos x="T4" y="T5"/>
                </a:cxn>
                <a:cxn ang="0">
                  <a:pos x="T6" y="T7"/>
                </a:cxn>
                <a:cxn ang="0">
                  <a:pos x="T8" y="T9"/>
                </a:cxn>
                <a:cxn ang="0">
                  <a:pos x="T10" y="T11"/>
                </a:cxn>
              </a:cxnLst>
              <a:rect l="0" t="0" r="r" b="b"/>
              <a:pathLst>
                <a:path w="220" h="157">
                  <a:moveTo>
                    <a:pt x="219" y="31"/>
                  </a:moveTo>
                  <a:lnTo>
                    <a:pt x="219" y="31"/>
                  </a:lnTo>
                  <a:cubicBezTo>
                    <a:pt x="219" y="31"/>
                    <a:pt x="219" y="94"/>
                    <a:pt x="219" y="125"/>
                  </a:cubicBezTo>
                  <a:cubicBezTo>
                    <a:pt x="156" y="125"/>
                    <a:pt x="31" y="156"/>
                    <a:pt x="31" y="156"/>
                  </a:cubicBezTo>
                  <a:cubicBezTo>
                    <a:pt x="31" y="156"/>
                    <a:pt x="0" y="63"/>
                    <a:pt x="31" y="0"/>
                  </a:cubicBezTo>
                  <a:cubicBezTo>
                    <a:pt x="94" y="31"/>
                    <a:pt x="219" y="31"/>
                    <a:pt x="219" y="31"/>
                  </a:cubicBez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8" name="Freeform 27">
              <a:extLst>
                <a:ext uri="{FF2B5EF4-FFF2-40B4-BE49-F238E27FC236}">
                  <a16:creationId xmlns:a16="http://schemas.microsoft.com/office/drawing/2014/main" id="{F73DCB87-1EA4-FF4B-83CB-90B5AA0AAED5}"/>
                </a:ext>
              </a:extLst>
            </p:cNvPr>
            <p:cNvSpPr>
              <a:spLocks noChangeArrowheads="1"/>
            </p:cNvSpPr>
            <p:nvPr/>
          </p:nvSpPr>
          <p:spPr bwMode="auto">
            <a:xfrm>
              <a:off x="8724887" y="1046164"/>
              <a:ext cx="79375" cy="57149"/>
            </a:xfrm>
            <a:custGeom>
              <a:avLst/>
              <a:gdLst>
                <a:gd name="T0" fmla="*/ 187 w 219"/>
                <a:gd name="T1" fmla="*/ 0 h 157"/>
                <a:gd name="T2" fmla="*/ 187 w 219"/>
                <a:gd name="T3" fmla="*/ 0 h 157"/>
                <a:gd name="T4" fmla="*/ 187 w 219"/>
                <a:gd name="T5" fmla="*/ 156 h 157"/>
                <a:gd name="T6" fmla="*/ 31 w 219"/>
                <a:gd name="T7" fmla="*/ 156 h 157"/>
                <a:gd name="T8" fmla="*/ 31 w 219"/>
                <a:gd name="T9" fmla="*/ 31 h 157"/>
                <a:gd name="T10" fmla="*/ 187 w 219"/>
                <a:gd name="T11" fmla="*/ 0 h 157"/>
              </a:gdLst>
              <a:ahLst/>
              <a:cxnLst>
                <a:cxn ang="0">
                  <a:pos x="T0" y="T1"/>
                </a:cxn>
                <a:cxn ang="0">
                  <a:pos x="T2" y="T3"/>
                </a:cxn>
                <a:cxn ang="0">
                  <a:pos x="T4" y="T5"/>
                </a:cxn>
                <a:cxn ang="0">
                  <a:pos x="T6" y="T7"/>
                </a:cxn>
                <a:cxn ang="0">
                  <a:pos x="T8" y="T9"/>
                </a:cxn>
                <a:cxn ang="0">
                  <a:pos x="T10" y="T11"/>
                </a:cxn>
              </a:cxnLst>
              <a:rect l="0" t="0" r="r" b="b"/>
              <a:pathLst>
                <a:path w="219" h="157">
                  <a:moveTo>
                    <a:pt x="187" y="0"/>
                  </a:moveTo>
                  <a:lnTo>
                    <a:pt x="187" y="0"/>
                  </a:lnTo>
                  <a:cubicBezTo>
                    <a:pt x="187" y="0"/>
                    <a:pt x="218" y="63"/>
                    <a:pt x="187" y="156"/>
                  </a:cubicBezTo>
                  <a:cubicBezTo>
                    <a:pt x="156" y="156"/>
                    <a:pt x="62" y="156"/>
                    <a:pt x="31" y="156"/>
                  </a:cubicBezTo>
                  <a:cubicBezTo>
                    <a:pt x="0" y="125"/>
                    <a:pt x="31" y="31"/>
                    <a:pt x="31" y="31"/>
                  </a:cubicBezTo>
                  <a:cubicBezTo>
                    <a:pt x="31" y="31"/>
                    <a:pt x="125" y="0"/>
                    <a:pt x="187" y="0"/>
                  </a:cubicBez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9" name="Freeform 28">
              <a:extLst>
                <a:ext uri="{FF2B5EF4-FFF2-40B4-BE49-F238E27FC236}">
                  <a16:creationId xmlns:a16="http://schemas.microsoft.com/office/drawing/2014/main" id="{15633F85-1391-CF4D-A6C7-245D280A53AA}"/>
                </a:ext>
              </a:extLst>
            </p:cNvPr>
            <p:cNvSpPr>
              <a:spLocks noChangeArrowheads="1"/>
            </p:cNvSpPr>
            <p:nvPr/>
          </p:nvSpPr>
          <p:spPr bwMode="auto">
            <a:xfrm>
              <a:off x="8916975" y="1035050"/>
              <a:ext cx="112712" cy="46038"/>
            </a:xfrm>
            <a:custGeom>
              <a:avLst/>
              <a:gdLst>
                <a:gd name="T0" fmla="*/ 312 w 313"/>
                <a:gd name="T1" fmla="*/ 125 h 126"/>
                <a:gd name="T2" fmla="*/ 312 w 313"/>
                <a:gd name="T3" fmla="*/ 125 h 126"/>
                <a:gd name="T4" fmla="*/ 156 w 313"/>
                <a:gd name="T5" fmla="*/ 31 h 126"/>
                <a:gd name="T6" fmla="*/ 0 w 313"/>
                <a:gd name="T7" fmla="*/ 31 h 126"/>
                <a:gd name="T8" fmla="*/ 156 w 313"/>
                <a:gd name="T9" fmla="*/ 62 h 126"/>
                <a:gd name="T10" fmla="*/ 312 w 313"/>
                <a:gd name="T11" fmla="*/ 125 h 126"/>
              </a:gdLst>
              <a:ahLst/>
              <a:cxnLst>
                <a:cxn ang="0">
                  <a:pos x="T0" y="T1"/>
                </a:cxn>
                <a:cxn ang="0">
                  <a:pos x="T2" y="T3"/>
                </a:cxn>
                <a:cxn ang="0">
                  <a:pos x="T4" y="T5"/>
                </a:cxn>
                <a:cxn ang="0">
                  <a:pos x="T6" y="T7"/>
                </a:cxn>
                <a:cxn ang="0">
                  <a:pos x="T8" y="T9"/>
                </a:cxn>
                <a:cxn ang="0">
                  <a:pos x="T10" y="T11"/>
                </a:cxn>
              </a:cxnLst>
              <a:rect l="0" t="0" r="r" b="b"/>
              <a:pathLst>
                <a:path w="313" h="126">
                  <a:moveTo>
                    <a:pt x="312" y="125"/>
                  </a:moveTo>
                  <a:lnTo>
                    <a:pt x="312" y="125"/>
                  </a:lnTo>
                  <a:cubicBezTo>
                    <a:pt x="312" y="125"/>
                    <a:pt x="250" y="62"/>
                    <a:pt x="156" y="31"/>
                  </a:cubicBezTo>
                  <a:cubicBezTo>
                    <a:pt x="62" y="0"/>
                    <a:pt x="0" y="31"/>
                    <a:pt x="0" y="31"/>
                  </a:cubicBezTo>
                  <a:cubicBezTo>
                    <a:pt x="0" y="31"/>
                    <a:pt x="62" y="62"/>
                    <a:pt x="156" y="62"/>
                  </a:cubicBezTo>
                  <a:cubicBezTo>
                    <a:pt x="219" y="94"/>
                    <a:pt x="281" y="125"/>
                    <a:pt x="312" y="125"/>
                  </a:cubicBez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0" name="Freeform 29">
              <a:extLst>
                <a:ext uri="{FF2B5EF4-FFF2-40B4-BE49-F238E27FC236}">
                  <a16:creationId xmlns:a16="http://schemas.microsoft.com/office/drawing/2014/main" id="{5A952A3B-6F1E-9548-AD9E-40A3F27146C9}"/>
                </a:ext>
              </a:extLst>
            </p:cNvPr>
            <p:cNvSpPr>
              <a:spLocks noChangeArrowheads="1"/>
            </p:cNvSpPr>
            <p:nvPr/>
          </p:nvSpPr>
          <p:spPr bwMode="auto">
            <a:xfrm>
              <a:off x="8702662" y="1035050"/>
              <a:ext cx="101600" cy="46038"/>
            </a:xfrm>
            <a:custGeom>
              <a:avLst/>
              <a:gdLst>
                <a:gd name="T0" fmla="*/ 281 w 282"/>
                <a:gd name="T1" fmla="*/ 31 h 126"/>
                <a:gd name="T2" fmla="*/ 281 w 282"/>
                <a:gd name="T3" fmla="*/ 31 h 126"/>
                <a:gd name="T4" fmla="*/ 94 w 282"/>
                <a:gd name="T5" fmla="*/ 31 h 126"/>
                <a:gd name="T6" fmla="*/ 0 w 282"/>
                <a:gd name="T7" fmla="*/ 125 h 126"/>
                <a:gd name="T8" fmla="*/ 125 w 282"/>
                <a:gd name="T9" fmla="*/ 62 h 126"/>
                <a:gd name="T10" fmla="*/ 281 w 282"/>
                <a:gd name="T11" fmla="*/ 31 h 126"/>
              </a:gdLst>
              <a:ahLst/>
              <a:cxnLst>
                <a:cxn ang="0">
                  <a:pos x="T0" y="T1"/>
                </a:cxn>
                <a:cxn ang="0">
                  <a:pos x="T2" y="T3"/>
                </a:cxn>
                <a:cxn ang="0">
                  <a:pos x="T4" y="T5"/>
                </a:cxn>
                <a:cxn ang="0">
                  <a:pos x="T6" y="T7"/>
                </a:cxn>
                <a:cxn ang="0">
                  <a:pos x="T8" y="T9"/>
                </a:cxn>
                <a:cxn ang="0">
                  <a:pos x="T10" y="T11"/>
                </a:cxn>
              </a:cxnLst>
              <a:rect l="0" t="0" r="r" b="b"/>
              <a:pathLst>
                <a:path w="282" h="126">
                  <a:moveTo>
                    <a:pt x="281" y="31"/>
                  </a:moveTo>
                  <a:lnTo>
                    <a:pt x="281" y="31"/>
                  </a:lnTo>
                  <a:cubicBezTo>
                    <a:pt x="281" y="31"/>
                    <a:pt x="188" y="0"/>
                    <a:pt x="94" y="31"/>
                  </a:cubicBezTo>
                  <a:cubicBezTo>
                    <a:pt x="31" y="62"/>
                    <a:pt x="0" y="125"/>
                    <a:pt x="0" y="125"/>
                  </a:cubicBezTo>
                  <a:cubicBezTo>
                    <a:pt x="125" y="62"/>
                    <a:pt x="125" y="62"/>
                    <a:pt x="125" y="62"/>
                  </a:cubicBezTo>
                  <a:lnTo>
                    <a:pt x="281" y="31"/>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1" name="Freeform 30">
              <a:extLst>
                <a:ext uri="{FF2B5EF4-FFF2-40B4-BE49-F238E27FC236}">
                  <a16:creationId xmlns:a16="http://schemas.microsoft.com/office/drawing/2014/main" id="{EFACC320-C0CC-A04F-B73A-F63161B69E1F}"/>
                </a:ext>
              </a:extLst>
            </p:cNvPr>
            <p:cNvSpPr>
              <a:spLocks noChangeArrowheads="1"/>
            </p:cNvSpPr>
            <p:nvPr/>
          </p:nvSpPr>
          <p:spPr bwMode="auto">
            <a:xfrm>
              <a:off x="8647100" y="584201"/>
              <a:ext cx="473074" cy="269875"/>
            </a:xfrm>
            <a:custGeom>
              <a:avLst/>
              <a:gdLst>
                <a:gd name="T0" fmla="*/ 1250 w 1313"/>
                <a:gd name="T1" fmla="*/ 656 h 751"/>
                <a:gd name="T2" fmla="*/ 1250 w 1313"/>
                <a:gd name="T3" fmla="*/ 656 h 751"/>
                <a:gd name="T4" fmla="*/ 500 w 1313"/>
                <a:gd name="T5" fmla="*/ 406 h 751"/>
                <a:gd name="T6" fmla="*/ 219 w 1313"/>
                <a:gd name="T7" fmla="*/ 375 h 751"/>
                <a:gd name="T8" fmla="*/ 62 w 1313"/>
                <a:gd name="T9" fmla="*/ 562 h 751"/>
                <a:gd name="T10" fmla="*/ 31 w 1313"/>
                <a:gd name="T11" fmla="*/ 500 h 751"/>
                <a:gd name="T12" fmla="*/ 500 w 1313"/>
                <a:gd name="T13" fmla="*/ 94 h 751"/>
                <a:gd name="T14" fmla="*/ 781 w 1313"/>
                <a:gd name="T15" fmla="*/ 312 h 751"/>
                <a:gd name="T16" fmla="*/ 1062 w 1313"/>
                <a:gd name="T17" fmla="*/ 469 h 751"/>
                <a:gd name="T18" fmla="*/ 1187 w 1313"/>
                <a:gd name="T19" fmla="*/ 406 h 751"/>
                <a:gd name="T20" fmla="*/ 1187 w 1313"/>
                <a:gd name="T21" fmla="*/ 406 h 751"/>
                <a:gd name="T22" fmla="*/ 1062 w 1313"/>
                <a:gd name="T23" fmla="*/ 437 h 751"/>
                <a:gd name="T24" fmla="*/ 781 w 1313"/>
                <a:gd name="T25" fmla="*/ 281 h 751"/>
                <a:gd name="T26" fmla="*/ 500 w 1313"/>
                <a:gd name="T27" fmla="*/ 62 h 751"/>
                <a:gd name="T28" fmla="*/ 31 w 1313"/>
                <a:gd name="T29" fmla="*/ 437 h 751"/>
                <a:gd name="T30" fmla="*/ 0 w 1313"/>
                <a:gd name="T31" fmla="*/ 375 h 751"/>
                <a:gd name="T32" fmla="*/ 0 w 1313"/>
                <a:gd name="T33" fmla="*/ 437 h 751"/>
                <a:gd name="T34" fmla="*/ 125 w 1313"/>
                <a:gd name="T35" fmla="*/ 750 h 751"/>
                <a:gd name="T36" fmla="*/ 125 w 1313"/>
                <a:gd name="T37" fmla="*/ 719 h 751"/>
                <a:gd name="T38" fmla="*/ 94 w 1313"/>
                <a:gd name="T39" fmla="*/ 625 h 751"/>
                <a:gd name="T40" fmla="*/ 250 w 1313"/>
                <a:gd name="T41" fmla="*/ 375 h 751"/>
                <a:gd name="T42" fmla="*/ 500 w 1313"/>
                <a:gd name="T43" fmla="*/ 437 h 751"/>
                <a:gd name="T44" fmla="*/ 1125 w 1313"/>
                <a:gd name="T45" fmla="*/ 719 h 751"/>
                <a:gd name="T46" fmla="*/ 1250 w 1313"/>
                <a:gd name="T47" fmla="*/ 687 h 751"/>
                <a:gd name="T48" fmla="*/ 1281 w 1313"/>
                <a:gd name="T49" fmla="*/ 687 h 751"/>
                <a:gd name="T50" fmla="*/ 1312 w 1313"/>
                <a:gd name="T51" fmla="*/ 625 h 751"/>
                <a:gd name="T52" fmla="*/ 1250 w 1313"/>
                <a:gd name="T53" fmla="*/ 656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13" h="751">
                  <a:moveTo>
                    <a:pt x="1250" y="656"/>
                  </a:moveTo>
                  <a:lnTo>
                    <a:pt x="1250" y="656"/>
                  </a:lnTo>
                  <a:cubicBezTo>
                    <a:pt x="1031" y="750"/>
                    <a:pt x="719" y="562"/>
                    <a:pt x="500" y="406"/>
                  </a:cubicBezTo>
                  <a:cubicBezTo>
                    <a:pt x="406" y="344"/>
                    <a:pt x="312" y="312"/>
                    <a:pt x="219" y="375"/>
                  </a:cubicBezTo>
                  <a:cubicBezTo>
                    <a:pt x="156" y="406"/>
                    <a:pt x="94" y="500"/>
                    <a:pt x="62" y="562"/>
                  </a:cubicBezTo>
                  <a:cubicBezTo>
                    <a:pt x="62" y="531"/>
                    <a:pt x="62" y="500"/>
                    <a:pt x="31" y="500"/>
                  </a:cubicBezTo>
                  <a:cubicBezTo>
                    <a:pt x="62" y="437"/>
                    <a:pt x="187" y="31"/>
                    <a:pt x="500" y="94"/>
                  </a:cubicBezTo>
                  <a:cubicBezTo>
                    <a:pt x="594" y="125"/>
                    <a:pt x="687" y="219"/>
                    <a:pt x="781" y="312"/>
                  </a:cubicBezTo>
                  <a:cubicBezTo>
                    <a:pt x="875" y="406"/>
                    <a:pt x="969" y="500"/>
                    <a:pt x="1062" y="469"/>
                  </a:cubicBezTo>
                  <a:cubicBezTo>
                    <a:pt x="1125" y="469"/>
                    <a:pt x="1156" y="437"/>
                    <a:pt x="1187" y="406"/>
                  </a:cubicBezTo>
                  <a:lnTo>
                    <a:pt x="1187" y="406"/>
                  </a:lnTo>
                  <a:cubicBezTo>
                    <a:pt x="1125" y="437"/>
                    <a:pt x="1094" y="437"/>
                    <a:pt x="1062" y="437"/>
                  </a:cubicBezTo>
                  <a:cubicBezTo>
                    <a:pt x="969" y="469"/>
                    <a:pt x="875" y="375"/>
                    <a:pt x="781" y="281"/>
                  </a:cubicBezTo>
                  <a:cubicBezTo>
                    <a:pt x="719" y="187"/>
                    <a:pt x="625" y="94"/>
                    <a:pt x="500" y="62"/>
                  </a:cubicBezTo>
                  <a:cubicBezTo>
                    <a:pt x="219" y="0"/>
                    <a:pt x="62" y="344"/>
                    <a:pt x="31" y="437"/>
                  </a:cubicBezTo>
                  <a:cubicBezTo>
                    <a:pt x="0" y="406"/>
                    <a:pt x="0" y="406"/>
                    <a:pt x="0" y="375"/>
                  </a:cubicBezTo>
                  <a:cubicBezTo>
                    <a:pt x="0" y="406"/>
                    <a:pt x="0" y="406"/>
                    <a:pt x="0" y="437"/>
                  </a:cubicBezTo>
                  <a:cubicBezTo>
                    <a:pt x="0" y="469"/>
                    <a:pt x="94" y="719"/>
                    <a:pt x="125" y="750"/>
                  </a:cubicBezTo>
                  <a:lnTo>
                    <a:pt x="125" y="719"/>
                  </a:lnTo>
                  <a:cubicBezTo>
                    <a:pt x="125" y="687"/>
                    <a:pt x="94" y="656"/>
                    <a:pt x="94" y="625"/>
                  </a:cubicBezTo>
                  <a:cubicBezTo>
                    <a:pt x="94" y="562"/>
                    <a:pt x="156" y="437"/>
                    <a:pt x="250" y="375"/>
                  </a:cubicBezTo>
                  <a:cubicBezTo>
                    <a:pt x="312" y="344"/>
                    <a:pt x="406" y="375"/>
                    <a:pt x="500" y="437"/>
                  </a:cubicBezTo>
                  <a:cubicBezTo>
                    <a:pt x="687" y="562"/>
                    <a:pt x="906" y="719"/>
                    <a:pt x="1125" y="719"/>
                  </a:cubicBezTo>
                  <a:cubicBezTo>
                    <a:pt x="1187" y="719"/>
                    <a:pt x="1219" y="719"/>
                    <a:pt x="1250" y="687"/>
                  </a:cubicBezTo>
                  <a:cubicBezTo>
                    <a:pt x="1281" y="687"/>
                    <a:pt x="1281" y="687"/>
                    <a:pt x="1281" y="687"/>
                  </a:cubicBezTo>
                  <a:cubicBezTo>
                    <a:pt x="1312" y="656"/>
                    <a:pt x="1312" y="656"/>
                    <a:pt x="1312" y="625"/>
                  </a:cubicBezTo>
                  <a:cubicBezTo>
                    <a:pt x="1281" y="656"/>
                    <a:pt x="1281" y="656"/>
                    <a:pt x="1250" y="656"/>
                  </a:cubicBezTo>
                </a:path>
              </a:pathLst>
            </a:custGeom>
            <a:solidFill>
              <a:srgbClr val="0E5F82"/>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2" name="Freeform 31">
              <a:extLst>
                <a:ext uri="{FF2B5EF4-FFF2-40B4-BE49-F238E27FC236}">
                  <a16:creationId xmlns:a16="http://schemas.microsoft.com/office/drawing/2014/main" id="{F5D3440E-1EF4-7B40-A900-76C58126733F}"/>
                </a:ext>
              </a:extLst>
            </p:cNvPr>
            <p:cNvSpPr>
              <a:spLocks noChangeArrowheads="1"/>
            </p:cNvSpPr>
            <p:nvPr/>
          </p:nvSpPr>
          <p:spPr bwMode="auto">
            <a:xfrm>
              <a:off x="8005753" y="1608138"/>
              <a:ext cx="168275" cy="225426"/>
            </a:xfrm>
            <a:custGeom>
              <a:avLst/>
              <a:gdLst>
                <a:gd name="T0" fmla="*/ 343 w 469"/>
                <a:gd name="T1" fmla="*/ 593 h 626"/>
                <a:gd name="T2" fmla="*/ 343 w 469"/>
                <a:gd name="T3" fmla="*/ 593 h 626"/>
                <a:gd name="T4" fmla="*/ 437 w 469"/>
                <a:gd name="T5" fmla="*/ 343 h 626"/>
                <a:gd name="T6" fmla="*/ 437 w 469"/>
                <a:gd name="T7" fmla="*/ 0 h 626"/>
                <a:gd name="T8" fmla="*/ 375 w 469"/>
                <a:gd name="T9" fmla="*/ 312 h 626"/>
                <a:gd name="T10" fmla="*/ 0 w 469"/>
                <a:gd name="T11" fmla="*/ 312 h 626"/>
                <a:gd name="T12" fmla="*/ 125 w 469"/>
                <a:gd name="T13" fmla="*/ 625 h 626"/>
                <a:gd name="T14" fmla="*/ 343 w 469"/>
                <a:gd name="T15" fmla="*/ 593 h 6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9" h="626">
                  <a:moveTo>
                    <a:pt x="343" y="593"/>
                  </a:moveTo>
                  <a:lnTo>
                    <a:pt x="343" y="593"/>
                  </a:lnTo>
                  <a:cubicBezTo>
                    <a:pt x="343" y="593"/>
                    <a:pt x="437" y="500"/>
                    <a:pt x="437" y="343"/>
                  </a:cubicBezTo>
                  <a:cubicBezTo>
                    <a:pt x="468" y="218"/>
                    <a:pt x="437" y="0"/>
                    <a:pt x="437" y="0"/>
                  </a:cubicBezTo>
                  <a:cubicBezTo>
                    <a:pt x="437" y="0"/>
                    <a:pt x="218" y="31"/>
                    <a:pt x="375" y="312"/>
                  </a:cubicBezTo>
                  <a:cubicBezTo>
                    <a:pt x="156" y="312"/>
                    <a:pt x="0" y="312"/>
                    <a:pt x="0" y="312"/>
                  </a:cubicBezTo>
                  <a:cubicBezTo>
                    <a:pt x="125" y="625"/>
                    <a:pt x="125" y="625"/>
                    <a:pt x="125" y="625"/>
                  </a:cubicBezTo>
                  <a:lnTo>
                    <a:pt x="343" y="593"/>
                  </a:lnTo>
                </a:path>
              </a:pathLst>
            </a:custGeom>
            <a:solidFill>
              <a:srgbClr val="FDC891"/>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3" name="Freeform 32">
              <a:extLst>
                <a:ext uri="{FF2B5EF4-FFF2-40B4-BE49-F238E27FC236}">
                  <a16:creationId xmlns:a16="http://schemas.microsoft.com/office/drawing/2014/main" id="{469172E8-85FD-0C4E-B67F-04BAF3E5D241}"/>
                </a:ext>
              </a:extLst>
            </p:cNvPr>
            <p:cNvSpPr>
              <a:spLocks noChangeArrowheads="1"/>
            </p:cNvSpPr>
            <p:nvPr/>
          </p:nvSpPr>
          <p:spPr bwMode="auto">
            <a:xfrm>
              <a:off x="8051787" y="1820864"/>
              <a:ext cx="280987" cy="687386"/>
            </a:xfrm>
            <a:custGeom>
              <a:avLst/>
              <a:gdLst>
                <a:gd name="T0" fmla="*/ 218 w 782"/>
                <a:gd name="T1" fmla="*/ 0 h 1908"/>
                <a:gd name="T2" fmla="*/ 218 w 782"/>
                <a:gd name="T3" fmla="*/ 0 h 1908"/>
                <a:gd name="T4" fmla="*/ 750 w 782"/>
                <a:gd name="T5" fmla="*/ 1594 h 1908"/>
                <a:gd name="T6" fmla="*/ 781 w 782"/>
                <a:gd name="T7" fmla="*/ 1594 h 1908"/>
                <a:gd name="T8" fmla="*/ 750 w 782"/>
                <a:gd name="T9" fmla="*/ 1907 h 1908"/>
                <a:gd name="T10" fmla="*/ 718 w 782"/>
                <a:gd name="T11" fmla="*/ 1907 h 1908"/>
                <a:gd name="T12" fmla="*/ 0 w 782"/>
                <a:gd name="T13" fmla="*/ 32 h 1908"/>
                <a:gd name="T14" fmla="*/ 218 w 782"/>
                <a:gd name="T15" fmla="*/ 0 h 19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2" h="1908">
                  <a:moveTo>
                    <a:pt x="218" y="0"/>
                  </a:moveTo>
                  <a:lnTo>
                    <a:pt x="218" y="0"/>
                  </a:lnTo>
                  <a:cubicBezTo>
                    <a:pt x="218" y="0"/>
                    <a:pt x="406" y="1594"/>
                    <a:pt x="750" y="1594"/>
                  </a:cubicBezTo>
                  <a:lnTo>
                    <a:pt x="781" y="1594"/>
                  </a:lnTo>
                  <a:cubicBezTo>
                    <a:pt x="750" y="1719"/>
                    <a:pt x="750" y="1782"/>
                    <a:pt x="750" y="1907"/>
                  </a:cubicBezTo>
                  <a:cubicBezTo>
                    <a:pt x="718" y="1907"/>
                    <a:pt x="718" y="1907"/>
                    <a:pt x="718" y="1907"/>
                  </a:cubicBezTo>
                  <a:cubicBezTo>
                    <a:pt x="62" y="1844"/>
                    <a:pt x="0" y="32"/>
                    <a:pt x="0" y="32"/>
                  </a:cubicBezTo>
                  <a:lnTo>
                    <a:pt x="218" y="0"/>
                  </a:lnTo>
                </a:path>
              </a:pathLst>
            </a:custGeom>
            <a:solidFill>
              <a:srgbClr val="FDC891"/>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4" name="Freeform 33">
              <a:extLst>
                <a:ext uri="{FF2B5EF4-FFF2-40B4-BE49-F238E27FC236}">
                  <a16:creationId xmlns:a16="http://schemas.microsoft.com/office/drawing/2014/main" id="{C93BF1FE-1DED-2643-86C5-90A8083BA367}"/>
                </a:ext>
              </a:extLst>
            </p:cNvPr>
            <p:cNvSpPr>
              <a:spLocks noChangeArrowheads="1"/>
            </p:cNvSpPr>
            <p:nvPr/>
          </p:nvSpPr>
          <p:spPr bwMode="auto">
            <a:xfrm>
              <a:off x="8826487" y="1709739"/>
              <a:ext cx="46038" cy="1720850"/>
            </a:xfrm>
            <a:custGeom>
              <a:avLst/>
              <a:gdLst>
                <a:gd name="T0" fmla="*/ 31 w 126"/>
                <a:gd name="T1" fmla="*/ 4780 h 4781"/>
                <a:gd name="T2" fmla="*/ 0 w 126"/>
                <a:gd name="T3" fmla="*/ 4780 h 4781"/>
                <a:gd name="T4" fmla="*/ 31 w 126"/>
                <a:gd name="T5" fmla="*/ 2094 h 4781"/>
                <a:gd name="T6" fmla="*/ 94 w 126"/>
                <a:gd name="T7" fmla="*/ 0 h 4781"/>
                <a:gd name="T8" fmla="*/ 125 w 126"/>
                <a:gd name="T9" fmla="*/ 0 h 4781"/>
                <a:gd name="T10" fmla="*/ 62 w 126"/>
                <a:gd name="T11" fmla="*/ 2094 h 4781"/>
                <a:gd name="T12" fmla="*/ 31 w 126"/>
                <a:gd name="T13" fmla="*/ 4780 h 4781"/>
              </a:gdLst>
              <a:ahLst/>
              <a:cxnLst>
                <a:cxn ang="0">
                  <a:pos x="T0" y="T1"/>
                </a:cxn>
                <a:cxn ang="0">
                  <a:pos x="T2" y="T3"/>
                </a:cxn>
                <a:cxn ang="0">
                  <a:pos x="T4" y="T5"/>
                </a:cxn>
                <a:cxn ang="0">
                  <a:pos x="T6" y="T7"/>
                </a:cxn>
                <a:cxn ang="0">
                  <a:pos x="T8" y="T9"/>
                </a:cxn>
                <a:cxn ang="0">
                  <a:pos x="T10" y="T11"/>
                </a:cxn>
                <a:cxn ang="0">
                  <a:pos x="T12" y="T13"/>
                </a:cxn>
              </a:cxnLst>
              <a:rect l="0" t="0" r="r" b="b"/>
              <a:pathLst>
                <a:path w="126" h="4781">
                  <a:moveTo>
                    <a:pt x="31" y="4780"/>
                  </a:moveTo>
                  <a:lnTo>
                    <a:pt x="0" y="4780"/>
                  </a:lnTo>
                  <a:lnTo>
                    <a:pt x="31" y="2094"/>
                  </a:lnTo>
                  <a:lnTo>
                    <a:pt x="94" y="0"/>
                  </a:lnTo>
                  <a:lnTo>
                    <a:pt x="125" y="0"/>
                  </a:lnTo>
                  <a:lnTo>
                    <a:pt x="62" y="2094"/>
                  </a:lnTo>
                  <a:lnTo>
                    <a:pt x="31" y="4780"/>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5" name="Freeform 34">
              <a:extLst>
                <a:ext uri="{FF2B5EF4-FFF2-40B4-BE49-F238E27FC236}">
                  <a16:creationId xmlns:a16="http://schemas.microsoft.com/office/drawing/2014/main" id="{DFE0121C-BE5D-6945-8CE3-5EE8CC859797}"/>
                </a:ext>
              </a:extLst>
            </p:cNvPr>
            <p:cNvSpPr>
              <a:spLocks noChangeArrowheads="1"/>
            </p:cNvSpPr>
            <p:nvPr/>
          </p:nvSpPr>
          <p:spPr bwMode="auto">
            <a:xfrm>
              <a:off x="9142400" y="2586038"/>
              <a:ext cx="146050" cy="101600"/>
            </a:xfrm>
            <a:custGeom>
              <a:avLst/>
              <a:gdLst>
                <a:gd name="T0" fmla="*/ 312 w 407"/>
                <a:gd name="T1" fmla="*/ 281 h 282"/>
                <a:gd name="T2" fmla="*/ 406 w 407"/>
                <a:gd name="T3" fmla="*/ 32 h 282"/>
                <a:gd name="T4" fmla="*/ 0 w 407"/>
                <a:gd name="T5" fmla="*/ 0 h 282"/>
                <a:gd name="T6" fmla="*/ 31 w 407"/>
                <a:gd name="T7" fmla="*/ 281 h 282"/>
                <a:gd name="T8" fmla="*/ 312 w 407"/>
                <a:gd name="T9" fmla="*/ 281 h 282"/>
              </a:gdLst>
              <a:ahLst/>
              <a:cxnLst>
                <a:cxn ang="0">
                  <a:pos x="T0" y="T1"/>
                </a:cxn>
                <a:cxn ang="0">
                  <a:pos x="T2" y="T3"/>
                </a:cxn>
                <a:cxn ang="0">
                  <a:pos x="T4" y="T5"/>
                </a:cxn>
                <a:cxn ang="0">
                  <a:pos x="T6" y="T7"/>
                </a:cxn>
                <a:cxn ang="0">
                  <a:pos x="T8" y="T9"/>
                </a:cxn>
              </a:cxnLst>
              <a:rect l="0" t="0" r="r" b="b"/>
              <a:pathLst>
                <a:path w="407" h="282">
                  <a:moveTo>
                    <a:pt x="312" y="281"/>
                  </a:moveTo>
                  <a:lnTo>
                    <a:pt x="406" y="32"/>
                  </a:lnTo>
                  <a:lnTo>
                    <a:pt x="0" y="0"/>
                  </a:lnTo>
                  <a:lnTo>
                    <a:pt x="31" y="281"/>
                  </a:lnTo>
                  <a:lnTo>
                    <a:pt x="312" y="281"/>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6" name="Freeform 35">
              <a:extLst>
                <a:ext uri="{FF2B5EF4-FFF2-40B4-BE49-F238E27FC236}">
                  <a16:creationId xmlns:a16="http://schemas.microsoft.com/office/drawing/2014/main" id="{3200597B-B333-5E46-83AE-80EF4A5DCD9B}"/>
                </a:ext>
              </a:extLst>
            </p:cNvPr>
            <p:cNvSpPr>
              <a:spLocks noChangeArrowheads="1"/>
            </p:cNvSpPr>
            <p:nvPr/>
          </p:nvSpPr>
          <p:spPr bwMode="auto">
            <a:xfrm>
              <a:off x="8321663" y="2351089"/>
              <a:ext cx="79375" cy="203201"/>
            </a:xfrm>
            <a:custGeom>
              <a:avLst/>
              <a:gdLst>
                <a:gd name="T0" fmla="*/ 31 w 219"/>
                <a:gd name="T1" fmla="*/ 125 h 564"/>
                <a:gd name="T2" fmla="*/ 187 w 219"/>
                <a:gd name="T3" fmla="*/ 0 h 564"/>
                <a:gd name="T4" fmla="*/ 218 w 219"/>
                <a:gd name="T5" fmla="*/ 563 h 564"/>
                <a:gd name="T6" fmla="*/ 0 w 219"/>
                <a:gd name="T7" fmla="*/ 438 h 564"/>
                <a:gd name="T8" fmla="*/ 31 w 219"/>
                <a:gd name="T9" fmla="*/ 125 h 564"/>
              </a:gdLst>
              <a:ahLst/>
              <a:cxnLst>
                <a:cxn ang="0">
                  <a:pos x="T0" y="T1"/>
                </a:cxn>
                <a:cxn ang="0">
                  <a:pos x="T2" y="T3"/>
                </a:cxn>
                <a:cxn ang="0">
                  <a:pos x="T4" y="T5"/>
                </a:cxn>
                <a:cxn ang="0">
                  <a:pos x="T6" y="T7"/>
                </a:cxn>
                <a:cxn ang="0">
                  <a:pos x="T8" y="T9"/>
                </a:cxn>
              </a:cxnLst>
              <a:rect l="0" t="0" r="r" b="b"/>
              <a:pathLst>
                <a:path w="219" h="564">
                  <a:moveTo>
                    <a:pt x="31" y="125"/>
                  </a:moveTo>
                  <a:lnTo>
                    <a:pt x="187" y="0"/>
                  </a:lnTo>
                  <a:lnTo>
                    <a:pt x="218" y="563"/>
                  </a:lnTo>
                  <a:lnTo>
                    <a:pt x="0" y="438"/>
                  </a:lnTo>
                  <a:lnTo>
                    <a:pt x="31" y="125"/>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7" name="Freeform 36">
              <a:extLst>
                <a:ext uri="{FF2B5EF4-FFF2-40B4-BE49-F238E27FC236}">
                  <a16:creationId xmlns:a16="http://schemas.microsoft.com/office/drawing/2014/main" id="{A6D07B6A-842B-F24D-A681-9473DE44D3F5}"/>
                </a:ext>
              </a:extLst>
            </p:cNvPr>
            <p:cNvSpPr>
              <a:spLocks noChangeArrowheads="1"/>
            </p:cNvSpPr>
            <p:nvPr/>
          </p:nvSpPr>
          <p:spPr bwMode="auto">
            <a:xfrm>
              <a:off x="8804263" y="1674814"/>
              <a:ext cx="123825" cy="68262"/>
            </a:xfrm>
            <a:custGeom>
              <a:avLst/>
              <a:gdLst>
                <a:gd name="T0" fmla="*/ 125 w 345"/>
                <a:gd name="T1" fmla="*/ 0 h 189"/>
                <a:gd name="T2" fmla="*/ 125 w 345"/>
                <a:gd name="T3" fmla="*/ 0 h 189"/>
                <a:gd name="T4" fmla="*/ 188 w 345"/>
                <a:gd name="T5" fmla="*/ 94 h 189"/>
                <a:gd name="T6" fmla="*/ 250 w 345"/>
                <a:gd name="T7" fmla="*/ 0 h 189"/>
                <a:gd name="T8" fmla="*/ 344 w 345"/>
                <a:gd name="T9" fmla="*/ 125 h 189"/>
                <a:gd name="T10" fmla="*/ 188 w 345"/>
                <a:gd name="T11" fmla="*/ 188 h 189"/>
                <a:gd name="T12" fmla="*/ 0 w 345"/>
                <a:gd name="T13" fmla="*/ 125 h 189"/>
                <a:gd name="T14" fmla="*/ 125 w 345"/>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189">
                  <a:moveTo>
                    <a:pt x="125" y="0"/>
                  </a:moveTo>
                  <a:lnTo>
                    <a:pt x="125" y="0"/>
                  </a:lnTo>
                  <a:cubicBezTo>
                    <a:pt x="188" y="94"/>
                    <a:pt x="188" y="94"/>
                    <a:pt x="188" y="94"/>
                  </a:cubicBezTo>
                  <a:cubicBezTo>
                    <a:pt x="250" y="0"/>
                    <a:pt x="250" y="0"/>
                    <a:pt x="250" y="0"/>
                  </a:cubicBezTo>
                  <a:cubicBezTo>
                    <a:pt x="344" y="125"/>
                    <a:pt x="344" y="125"/>
                    <a:pt x="344" y="125"/>
                  </a:cubicBezTo>
                  <a:cubicBezTo>
                    <a:pt x="344" y="125"/>
                    <a:pt x="282" y="188"/>
                    <a:pt x="188" y="188"/>
                  </a:cubicBezTo>
                  <a:cubicBezTo>
                    <a:pt x="94" y="188"/>
                    <a:pt x="0" y="125"/>
                    <a:pt x="0" y="125"/>
                  </a:cubicBezTo>
                  <a:lnTo>
                    <a:pt x="125" y="0"/>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8" name="Freeform 37">
              <a:extLst>
                <a:ext uri="{FF2B5EF4-FFF2-40B4-BE49-F238E27FC236}">
                  <a16:creationId xmlns:a16="http://schemas.microsoft.com/office/drawing/2014/main" id="{2795FE36-5771-744D-B398-7170DB0E7010}"/>
                </a:ext>
              </a:extLst>
            </p:cNvPr>
            <p:cNvSpPr>
              <a:spLocks noChangeArrowheads="1"/>
            </p:cNvSpPr>
            <p:nvPr/>
          </p:nvSpPr>
          <p:spPr bwMode="auto">
            <a:xfrm>
              <a:off x="8894751" y="1641476"/>
              <a:ext cx="90487" cy="112714"/>
            </a:xfrm>
            <a:custGeom>
              <a:avLst/>
              <a:gdLst>
                <a:gd name="T0" fmla="*/ 157 w 251"/>
                <a:gd name="T1" fmla="*/ 0 h 314"/>
                <a:gd name="T2" fmla="*/ 250 w 251"/>
                <a:gd name="T3" fmla="*/ 282 h 314"/>
                <a:gd name="T4" fmla="*/ 125 w 251"/>
                <a:gd name="T5" fmla="*/ 313 h 314"/>
                <a:gd name="T6" fmla="*/ 0 w 251"/>
                <a:gd name="T7" fmla="*/ 94 h 314"/>
                <a:gd name="T8" fmla="*/ 157 w 251"/>
                <a:gd name="T9" fmla="*/ 0 h 314"/>
              </a:gdLst>
              <a:ahLst/>
              <a:cxnLst>
                <a:cxn ang="0">
                  <a:pos x="T0" y="T1"/>
                </a:cxn>
                <a:cxn ang="0">
                  <a:pos x="T2" y="T3"/>
                </a:cxn>
                <a:cxn ang="0">
                  <a:pos x="T4" y="T5"/>
                </a:cxn>
                <a:cxn ang="0">
                  <a:pos x="T6" y="T7"/>
                </a:cxn>
                <a:cxn ang="0">
                  <a:pos x="T8" y="T9"/>
                </a:cxn>
              </a:cxnLst>
              <a:rect l="0" t="0" r="r" b="b"/>
              <a:pathLst>
                <a:path w="251" h="314">
                  <a:moveTo>
                    <a:pt x="157" y="0"/>
                  </a:moveTo>
                  <a:lnTo>
                    <a:pt x="250" y="282"/>
                  </a:lnTo>
                  <a:lnTo>
                    <a:pt x="125" y="313"/>
                  </a:lnTo>
                  <a:lnTo>
                    <a:pt x="0" y="94"/>
                  </a:lnTo>
                  <a:lnTo>
                    <a:pt x="157" y="0"/>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9" name="Freeform 38">
              <a:extLst>
                <a:ext uri="{FF2B5EF4-FFF2-40B4-BE49-F238E27FC236}">
                  <a16:creationId xmlns:a16="http://schemas.microsoft.com/office/drawing/2014/main" id="{8BCCA7FA-BDFD-8A4D-9A19-A86EDF8869B0}"/>
                </a:ext>
              </a:extLst>
            </p:cNvPr>
            <p:cNvSpPr>
              <a:spLocks noChangeArrowheads="1"/>
            </p:cNvSpPr>
            <p:nvPr/>
          </p:nvSpPr>
          <p:spPr bwMode="auto">
            <a:xfrm>
              <a:off x="8748701" y="1630363"/>
              <a:ext cx="101600" cy="123825"/>
            </a:xfrm>
            <a:custGeom>
              <a:avLst/>
              <a:gdLst>
                <a:gd name="T0" fmla="*/ 125 w 282"/>
                <a:gd name="T1" fmla="*/ 344 h 345"/>
                <a:gd name="T2" fmla="*/ 281 w 282"/>
                <a:gd name="T3" fmla="*/ 125 h 345"/>
                <a:gd name="T4" fmla="*/ 94 w 282"/>
                <a:gd name="T5" fmla="*/ 0 h 345"/>
                <a:gd name="T6" fmla="*/ 0 w 282"/>
                <a:gd name="T7" fmla="*/ 250 h 345"/>
                <a:gd name="T8" fmla="*/ 125 w 282"/>
                <a:gd name="T9" fmla="*/ 344 h 345"/>
              </a:gdLst>
              <a:ahLst/>
              <a:cxnLst>
                <a:cxn ang="0">
                  <a:pos x="T0" y="T1"/>
                </a:cxn>
                <a:cxn ang="0">
                  <a:pos x="T2" y="T3"/>
                </a:cxn>
                <a:cxn ang="0">
                  <a:pos x="T4" y="T5"/>
                </a:cxn>
                <a:cxn ang="0">
                  <a:pos x="T6" y="T7"/>
                </a:cxn>
                <a:cxn ang="0">
                  <a:pos x="T8" y="T9"/>
                </a:cxn>
              </a:cxnLst>
              <a:rect l="0" t="0" r="r" b="b"/>
              <a:pathLst>
                <a:path w="282" h="345">
                  <a:moveTo>
                    <a:pt x="125" y="344"/>
                  </a:moveTo>
                  <a:lnTo>
                    <a:pt x="281" y="125"/>
                  </a:lnTo>
                  <a:lnTo>
                    <a:pt x="94" y="0"/>
                  </a:lnTo>
                  <a:lnTo>
                    <a:pt x="0" y="250"/>
                  </a:lnTo>
                  <a:lnTo>
                    <a:pt x="125" y="344"/>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0" name="Freeform 39">
              <a:extLst>
                <a:ext uri="{FF2B5EF4-FFF2-40B4-BE49-F238E27FC236}">
                  <a16:creationId xmlns:a16="http://schemas.microsoft.com/office/drawing/2014/main" id="{7E7FF134-8C02-794E-8ACA-1857BD79CC91}"/>
                </a:ext>
              </a:extLst>
            </p:cNvPr>
            <p:cNvSpPr>
              <a:spLocks noChangeAspect="1" noChangeArrowheads="1"/>
            </p:cNvSpPr>
            <p:nvPr/>
          </p:nvSpPr>
          <p:spPr bwMode="auto">
            <a:xfrm>
              <a:off x="8388339" y="2024063"/>
              <a:ext cx="720723" cy="2295525"/>
            </a:xfrm>
            <a:custGeom>
              <a:avLst/>
              <a:gdLst>
                <a:gd name="T0" fmla="*/ 780 w 2000"/>
                <a:gd name="T1" fmla="*/ 0 h 6375"/>
                <a:gd name="T2" fmla="*/ 1874 w 2000"/>
                <a:gd name="T3" fmla="*/ 0 h 6375"/>
                <a:gd name="T4" fmla="*/ 1874 w 2000"/>
                <a:gd name="T5" fmla="*/ 1812 h 6375"/>
                <a:gd name="T6" fmla="*/ 1999 w 2000"/>
                <a:gd name="T7" fmla="*/ 6374 h 6375"/>
                <a:gd name="T8" fmla="*/ 0 w 2000"/>
                <a:gd name="T9" fmla="*/ 6124 h 6375"/>
                <a:gd name="T10" fmla="*/ 687 w 2000"/>
                <a:gd name="T11" fmla="*/ 2125 h 6375"/>
                <a:gd name="T12" fmla="*/ 655 w 2000"/>
                <a:gd name="T13" fmla="*/ 0 h 6375"/>
                <a:gd name="T14" fmla="*/ 780 w 2000"/>
                <a:gd name="T15" fmla="*/ 0 h 63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0" h="6375">
                  <a:moveTo>
                    <a:pt x="780" y="0"/>
                  </a:moveTo>
                  <a:lnTo>
                    <a:pt x="1874" y="0"/>
                  </a:lnTo>
                  <a:lnTo>
                    <a:pt x="1874" y="1812"/>
                  </a:lnTo>
                  <a:lnTo>
                    <a:pt x="1999" y="6374"/>
                  </a:lnTo>
                  <a:lnTo>
                    <a:pt x="0" y="6124"/>
                  </a:lnTo>
                  <a:lnTo>
                    <a:pt x="687" y="2125"/>
                  </a:lnTo>
                  <a:lnTo>
                    <a:pt x="655" y="0"/>
                  </a:lnTo>
                  <a:lnTo>
                    <a:pt x="78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1" name="Freeform 40">
              <a:extLst>
                <a:ext uri="{FF2B5EF4-FFF2-40B4-BE49-F238E27FC236}">
                  <a16:creationId xmlns:a16="http://schemas.microsoft.com/office/drawing/2014/main" id="{35A22B87-4FE5-9D4A-AA17-9664F7B4AA85}"/>
                </a:ext>
              </a:extLst>
            </p:cNvPr>
            <p:cNvSpPr>
              <a:spLocks noChangeArrowheads="1"/>
            </p:cNvSpPr>
            <p:nvPr/>
          </p:nvSpPr>
          <p:spPr bwMode="auto">
            <a:xfrm>
              <a:off x="8680440" y="1809751"/>
              <a:ext cx="33338" cy="214312"/>
            </a:xfrm>
            <a:custGeom>
              <a:avLst/>
              <a:gdLst>
                <a:gd name="T0" fmla="*/ 93 w 94"/>
                <a:gd name="T1" fmla="*/ 594 h 595"/>
                <a:gd name="T2" fmla="*/ 0 w 94"/>
                <a:gd name="T3" fmla="*/ 594 h 595"/>
                <a:gd name="T4" fmla="*/ 0 w 94"/>
                <a:gd name="T5" fmla="*/ 94 h 595"/>
                <a:gd name="T6" fmla="*/ 93 w 94"/>
                <a:gd name="T7" fmla="*/ 0 h 595"/>
                <a:gd name="T8" fmla="*/ 93 w 94"/>
                <a:gd name="T9" fmla="*/ 594 h 595"/>
              </a:gdLst>
              <a:ahLst/>
              <a:cxnLst>
                <a:cxn ang="0">
                  <a:pos x="T0" y="T1"/>
                </a:cxn>
                <a:cxn ang="0">
                  <a:pos x="T2" y="T3"/>
                </a:cxn>
                <a:cxn ang="0">
                  <a:pos x="T4" y="T5"/>
                </a:cxn>
                <a:cxn ang="0">
                  <a:pos x="T6" y="T7"/>
                </a:cxn>
                <a:cxn ang="0">
                  <a:pos x="T8" y="T9"/>
                </a:cxn>
              </a:cxnLst>
              <a:rect l="0" t="0" r="r" b="b"/>
              <a:pathLst>
                <a:path w="94" h="595">
                  <a:moveTo>
                    <a:pt x="93" y="594"/>
                  </a:moveTo>
                  <a:lnTo>
                    <a:pt x="0" y="594"/>
                  </a:lnTo>
                  <a:lnTo>
                    <a:pt x="0" y="94"/>
                  </a:lnTo>
                  <a:lnTo>
                    <a:pt x="93" y="0"/>
                  </a:lnTo>
                  <a:lnTo>
                    <a:pt x="93" y="594"/>
                  </a:lnTo>
                </a:path>
              </a:pathLst>
            </a:custGeom>
            <a:solidFill>
              <a:srgbClr val="BA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2" name="Freeform 41">
              <a:extLst>
                <a:ext uri="{FF2B5EF4-FFF2-40B4-BE49-F238E27FC236}">
                  <a16:creationId xmlns:a16="http://schemas.microsoft.com/office/drawing/2014/main" id="{5481F92C-DD68-6444-9F51-971518B30A4E}"/>
                </a:ext>
              </a:extLst>
            </p:cNvPr>
            <p:cNvSpPr>
              <a:spLocks noChangeArrowheads="1"/>
            </p:cNvSpPr>
            <p:nvPr/>
          </p:nvSpPr>
          <p:spPr bwMode="auto">
            <a:xfrm>
              <a:off x="8996352" y="1787526"/>
              <a:ext cx="33337" cy="236539"/>
            </a:xfrm>
            <a:custGeom>
              <a:avLst/>
              <a:gdLst>
                <a:gd name="T0" fmla="*/ 0 w 94"/>
                <a:gd name="T1" fmla="*/ 656 h 657"/>
                <a:gd name="T2" fmla="*/ 93 w 94"/>
                <a:gd name="T3" fmla="*/ 656 h 657"/>
                <a:gd name="T4" fmla="*/ 93 w 94"/>
                <a:gd name="T5" fmla="*/ 93 h 657"/>
                <a:gd name="T6" fmla="*/ 31 w 94"/>
                <a:gd name="T7" fmla="*/ 0 h 657"/>
                <a:gd name="T8" fmla="*/ 0 w 94"/>
                <a:gd name="T9" fmla="*/ 656 h 657"/>
              </a:gdLst>
              <a:ahLst/>
              <a:cxnLst>
                <a:cxn ang="0">
                  <a:pos x="T0" y="T1"/>
                </a:cxn>
                <a:cxn ang="0">
                  <a:pos x="T2" y="T3"/>
                </a:cxn>
                <a:cxn ang="0">
                  <a:pos x="T4" y="T5"/>
                </a:cxn>
                <a:cxn ang="0">
                  <a:pos x="T6" y="T7"/>
                </a:cxn>
                <a:cxn ang="0">
                  <a:pos x="T8" y="T9"/>
                </a:cxn>
              </a:cxnLst>
              <a:rect l="0" t="0" r="r" b="b"/>
              <a:pathLst>
                <a:path w="94" h="657">
                  <a:moveTo>
                    <a:pt x="0" y="656"/>
                  </a:moveTo>
                  <a:lnTo>
                    <a:pt x="93" y="656"/>
                  </a:lnTo>
                  <a:lnTo>
                    <a:pt x="93" y="93"/>
                  </a:lnTo>
                  <a:lnTo>
                    <a:pt x="31" y="0"/>
                  </a:lnTo>
                  <a:lnTo>
                    <a:pt x="0" y="656"/>
                  </a:lnTo>
                </a:path>
              </a:pathLst>
            </a:custGeom>
            <a:solidFill>
              <a:srgbClr val="BA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3" name="Freeform 42">
              <a:extLst>
                <a:ext uri="{FF2B5EF4-FFF2-40B4-BE49-F238E27FC236}">
                  <a16:creationId xmlns:a16="http://schemas.microsoft.com/office/drawing/2014/main" id="{EF70B504-5121-5247-9BC2-00E1507E821F}"/>
                </a:ext>
              </a:extLst>
            </p:cNvPr>
            <p:cNvSpPr>
              <a:spLocks noChangeArrowheads="1"/>
            </p:cNvSpPr>
            <p:nvPr/>
          </p:nvSpPr>
          <p:spPr bwMode="auto">
            <a:xfrm>
              <a:off x="8669329" y="2001838"/>
              <a:ext cx="57150" cy="46038"/>
            </a:xfrm>
            <a:custGeom>
              <a:avLst/>
              <a:gdLst>
                <a:gd name="T0" fmla="*/ 157 w 158"/>
                <a:gd name="T1" fmla="*/ 63 h 126"/>
                <a:gd name="T2" fmla="*/ 157 w 158"/>
                <a:gd name="T3" fmla="*/ 63 h 126"/>
                <a:gd name="T4" fmla="*/ 63 w 158"/>
                <a:gd name="T5" fmla="*/ 125 h 126"/>
                <a:gd name="T6" fmla="*/ 0 w 158"/>
                <a:gd name="T7" fmla="*/ 63 h 126"/>
                <a:gd name="T8" fmla="*/ 63 w 158"/>
                <a:gd name="T9" fmla="*/ 0 h 126"/>
                <a:gd name="T10" fmla="*/ 157 w 158"/>
                <a:gd name="T11" fmla="*/ 63 h 126"/>
              </a:gdLst>
              <a:ahLst/>
              <a:cxnLst>
                <a:cxn ang="0">
                  <a:pos x="T0" y="T1"/>
                </a:cxn>
                <a:cxn ang="0">
                  <a:pos x="T2" y="T3"/>
                </a:cxn>
                <a:cxn ang="0">
                  <a:pos x="T4" y="T5"/>
                </a:cxn>
                <a:cxn ang="0">
                  <a:pos x="T6" y="T7"/>
                </a:cxn>
                <a:cxn ang="0">
                  <a:pos x="T8" y="T9"/>
                </a:cxn>
                <a:cxn ang="0">
                  <a:pos x="T10" y="T11"/>
                </a:cxn>
              </a:cxnLst>
              <a:rect l="0" t="0" r="r" b="b"/>
              <a:pathLst>
                <a:path w="158" h="126">
                  <a:moveTo>
                    <a:pt x="157" y="63"/>
                  </a:moveTo>
                  <a:lnTo>
                    <a:pt x="157" y="63"/>
                  </a:lnTo>
                  <a:cubicBezTo>
                    <a:pt x="157" y="94"/>
                    <a:pt x="125" y="125"/>
                    <a:pt x="63" y="125"/>
                  </a:cubicBezTo>
                  <a:cubicBezTo>
                    <a:pt x="32" y="125"/>
                    <a:pt x="0" y="94"/>
                    <a:pt x="0" y="63"/>
                  </a:cubicBezTo>
                  <a:cubicBezTo>
                    <a:pt x="0" y="32"/>
                    <a:pt x="32" y="0"/>
                    <a:pt x="63" y="0"/>
                  </a:cubicBezTo>
                  <a:cubicBezTo>
                    <a:pt x="125" y="0"/>
                    <a:pt x="157" y="32"/>
                    <a:pt x="157" y="63"/>
                  </a:cubicBezTo>
                </a:path>
              </a:pathLst>
            </a:custGeom>
            <a:solidFill>
              <a:srgbClr val="F4792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4" name="Freeform 43">
              <a:extLst>
                <a:ext uri="{FF2B5EF4-FFF2-40B4-BE49-F238E27FC236}">
                  <a16:creationId xmlns:a16="http://schemas.microsoft.com/office/drawing/2014/main" id="{0BF56160-9EB5-5A4D-A2AB-8A43089A2EF9}"/>
                </a:ext>
              </a:extLst>
            </p:cNvPr>
            <p:cNvSpPr>
              <a:spLocks noChangeArrowheads="1"/>
            </p:cNvSpPr>
            <p:nvPr/>
          </p:nvSpPr>
          <p:spPr bwMode="auto">
            <a:xfrm>
              <a:off x="8983653" y="2001838"/>
              <a:ext cx="57150" cy="46038"/>
            </a:xfrm>
            <a:custGeom>
              <a:avLst/>
              <a:gdLst>
                <a:gd name="T0" fmla="*/ 157 w 158"/>
                <a:gd name="T1" fmla="*/ 63 h 126"/>
                <a:gd name="T2" fmla="*/ 157 w 158"/>
                <a:gd name="T3" fmla="*/ 63 h 126"/>
                <a:gd name="T4" fmla="*/ 94 w 158"/>
                <a:gd name="T5" fmla="*/ 125 h 126"/>
                <a:gd name="T6" fmla="*/ 0 w 158"/>
                <a:gd name="T7" fmla="*/ 63 h 126"/>
                <a:gd name="T8" fmla="*/ 94 w 158"/>
                <a:gd name="T9" fmla="*/ 0 h 126"/>
                <a:gd name="T10" fmla="*/ 157 w 158"/>
                <a:gd name="T11" fmla="*/ 63 h 126"/>
              </a:gdLst>
              <a:ahLst/>
              <a:cxnLst>
                <a:cxn ang="0">
                  <a:pos x="T0" y="T1"/>
                </a:cxn>
                <a:cxn ang="0">
                  <a:pos x="T2" y="T3"/>
                </a:cxn>
                <a:cxn ang="0">
                  <a:pos x="T4" y="T5"/>
                </a:cxn>
                <a:cxn ang="0">
                  <a:pos x="T6" y="T7"/>
                </a:cxn>
                <a:cxn ang="0">
                  <a:pos x="T8" y="T9"/>
                </a:cxn>
                <a:cxn ang="0">
                  <a:pos x="T10" y="T11"/>
                </a:cxn>
              </a:cxnLst>
              <a:rect l="0" t="0" r="r" b="b"/>
              <a:pathLst>
                <a:path w="158" h="126">
                  <a:moveTo>
                    <a:pt x="157" y="63"/>
                  </a:moveTo>
                  <a:lnTo>
                    <a:pt x="157" y="63"/>
                  </a:lnTo>
                  <a:cubicBezTo>
                    <a:pt x="157" y="94"/>
                    <a:pt x="125" y="125"/>
                    <a:pt x="94" y="125"/>
                  </a:cubicBezTo>
                  <a:cubicBezTo>
                    <a:pt x="32" y="125"/>
                    <a:pt x="0" y="94"/>
                    <a:pt x="0" y="63"/>
                  </a:cubicBezTo>
                  <a:cubicBezTo>
                    <a:pt x="0" y="32"/>
                    <a:pt x="32" y="0"/>
                    <a:pt x="94" y="0"/>
                  </a:cubicBezTo>
                  <a:cubicBezTo>
                    <a:pt x="125" y="0"/>
                    <a:pt x="157" y="32"/>
                    <a:pt x="157" y="63"/>
                  </a:cubicBezTo>
                </a:path>
              </a:pathLst>
            </a:custGeom>
            <a:solidFill>
              <a:srgbClr val="F4792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5" name="Freeform 44">
              <a:extLst>
                <a:ext uri="{FF2B5EF4-FFF2-40B4-BE49-F238E27FC236}">
                  <a16:creationId xmlns:a16="http://schemas.microsoft.com/office/drawing/2014/main" id="{06160703-D356-784D-A5CD-F7D154875D10}"/>
                </a:ext>
              </a:extLst>
            </p:cNvPr>
            <p:cNvSpPr>
              <a:spLocks noChangeArrowheads="1"/>
            </p:cNvSpPr>
            <p:nvPr/>
          </p:nvSpPr>
          <p:spPr bwMode="auto">
            <a:xfrm>
              <a:off x="8972553" y="3182939"/>
              <a:ext cx="192088" cy="327024"/>
            </a:xfrm>
            <a:custGeom>
              <a:avLst/>
              <a:gdLst>
                <a:gd name="T0" fmla="*/ 313 w 532"/>
                <a:gd name="T1" fmla="*/ 593 h 907"/>
                <a:gd name="T2" fmla="*/ 313 w 532"/>
                <a:gd name="T3" fmla="*/ 593 h 907"/>
                <a:gd name="T4" fmla="*/ 313 w 532"/>
                <a:gd name="T5" fmla="*/ 812 h 907"/>
                <a:gd name="T6" fmla="*/ 344 w 532"/>
                <a:gd name="T7" fmla="*/ 875 h 907"/>
                <a:gd name="T8" fmla="*/ 375 w 532"/>
                <a:gd name="T9" fmla="*/ 750 h 907"/>
                <a:gd name="T10" fmla="*/ 375 w 532"/>
                <a:gd name="T11" fmla="*/ 531 h 907"/>
                <a:gd name="T12" fmla="*/ 469 w 532"/>
                <a:gd name="T13" fmla="*/ 343 h 907"/>
                <a:gd name="T14" fmla="*/ 500 w 532"/>
                <a:gd name="T15" fmla="*/ 156 h 907"/>
                <a:gd name="T16" fmla="*/ 500 w 532"/>
                <a:gd name="T17" fmla="*/ 62 h 907"/>
                <a:gd name="T18" fmla="*/ 406 w 532"/>
                <a:gd name="T19" fmla="*/ 0 h 907"/>
                <a:gd name="T20" fmla="*/ 281 w 532"/>
                <a:gd name="T21" fmla="*/ 187 h 907"/>
                <a:gd name="T22" fmla="*/ 250 w 532"/>
                <a:gd name="T23" fmla="*/ 218 h 907"/>
                <a:gd name="T24" fmla="*/ 63 w 532"/>
                <a:gd name="T25" fmla="*/ 312 h 907"/>
                <a:gd name="T26" fmla="*/ 125 w 532"/>
                <a:gd name="T27" fmla="*/ 375 h 907"/>
                <a:gd name="T28" fmla="*/ 219 w 532"/>
                <a:gd name="T29" fmla="*/ 343 h 907"/>
                <a:gd name="T30" fmla="*/ 94 w 532"/>
                <a:gd name="T31" fmla="*/ 593 h 907"/>
                <a:gd name="T32" fmla="*/ 0 w 532"/>
                <a:gd name="T33" fmla="*/ 781 h 907"/>
                <a:gd name="T34" fmla="*/ 94 w 532"/>
                <a:gd name="T35" fmla="*/ 687 h 907"/>
                <a:gd name="T36" fmla="*/ 188 w 532"/>
                <a:gd name="T37" fmla="*/ 593 h 907"/>
                <a:gd name="T38" fmla="*/ 63 w 532"/>
                <a:gd name="T39" fmla="*/ 843 h 907"/>
                <a:gd name="T40" fmla="*/ 188 w 532"/>
                <a:gd name="T41" fmla="*/ 750 h 907"/>
                <a:gd name="T42" fmla="*/ 250 w 532"/>
                <a:gd name="T43" fmla="*/ 593 h 907"/>
                <a:gd name="T44" fmla="*/ 156 w 532"/>
                <a:gd name="T45" fmla="*/ 875 h 907"/>
                <a:gd name="T46" fmla="*/ 313 w 532"/>
                <a:gd name="T47" fmla="*/ 656 h 907"/>
                <a:gd name="T48" fmla="*/ 313 w 532"/>
                <a:gd name="T49" fmla="*/ 812 h 907"/>
                <a:gd name="T50" fmla="*/ 313 w 532"/>
                <a:gd name="T51" fmla="*/ 875 h 907"/>
                <a:gd name="T52" fmla="*/ 375 w 532"/>
                <a:gd name="T53" fmla="*/ 750 h 907"/>
                <a:gd name="T54" fmla="*/ 375 w 532"/>
                <a:gd name="T55" fmla="*/ 562 h 907"/>
                <a:gd name="T56" fmla="*/ 313 w 532"/>
                <a:gd name="T57" fmla="*/ 593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2" h="907">
                  <a:moveTo>
                    <a:pt x="313" y="593"/>
                  </a:moveTo>
                  <a:lnTo>
                    <a:pt x="313" y="593"/>
                  </a:lnTo>
                  <a:cubicBezTo>
                    <a:pt x="313" y="656"/>
                    <a:pt x="281" y="750"/>
                    <a:pt x="313" y="812"/>
                  </a:cubicBezTo>
                  <a:cubicBezTo>
                    <a:pt x="313" y="843"/>
                    <a:pt x="313" y="875"/>
                    <a:pt x="344" y="875"/>
                  </a:cubicBezTo>
                  <a:cubicBezTo>
                    <a:pt x="344" y="843"/>
                    <a:pt x="375" y="781"/>
                    <a:pt x="375" y="750"/>
                  </a:cubicBezTo>
                  <a:cubicBezTo>
                    <a:pt x="375" y="687"/>
                    <a:pt x="375" y="593"/>
                    <a:pt x="375" y="531"/>
                  </a:cubicBezTo>
                  <a:cubicBezTo>
                    <a:pt x="406" y="468"/>
                    <a:pt x="438" y="406"/>
                    <a:pt x="469" y="343"/>
                  </a:cubicBezTo>
                  <a:cubicBezTo>
                    <a:pt x="469" y="281"/>
                    <a:pt x="500" y="218"/>
                    <a:pt x="500" y="156"/>
                  </a:cubicBezTo>
                  <a:cubicBezTo>
                    <a:pt x="500" y="156"/>
                    <a:pt x="531" y="93"/>
                    <a:pt x="500" y="62"/>
                  </a:cubicBezTo>
                  <a:cubicBezTo>
                    <a:pt x="469" y="31"/>
                    <a:pt x="438" y="31"/>
                    <a:pt x="406" y="0"/>
                  </a:cubicBezTo>
                  <a:cubicBezTo>
                    <a:pt x="375" y="62"/>
                    <a:pt x="344" y="125"/>
                    <a:pt x="281" y="187"/>
                  </a:cubicBezTo>
                  <a:cubicBezTo>
                    <a:pt x="281" y="187"/>
                    <a:pt x="281" y="218"/>
                    <a:pt x="250" y="218"/>
                  </a:cubicBezTo>
                  <a:cubicBezTo>
                    <a:pt x="188" y="250"/>
                    <a:pt x="94" y="250"/>
                    <a:pt x="63" y="312"/>
                  </a:cubicBezTo>
                  <a:cubicBezTo>
                    <a:pt x="63" y="312"/>
                    <a:pt x="94" y="343"/>
                    <a:pt x="125" y="375"/>
                  </a:cubicBezTo>
                  <a:cubicBezTo>
                    <a:pt x="156" y="375"/>
                    <a:pt x="188" y="343"/>
                    <a:pt x="219" y="343"/>
                  </a:cubicBezTo>
                  <a:cubicBezTo>
                    <a:pt x="219" y="406"/>
                    <a:pt x="156" y="531"/>
                    <a:pt x="94" y="593"/>
                  </a:cubicBezTo>
                  <a:cubicBezTo>
                    <a:pt x="94" y="625"/>
                    <a:pt x="0" y="718"/>
                    <a:pt x="0" y="781"/>
                  </a:cubicBezTo>
                  <a:cubicBezTo>
                    <a:pt x="31" y="781"/>
                    <a:pt x="63" y="718"/>
                    <a:pt x="94" y="687"/>
                  </a:cubicBezTo>
                  <a:cubicBezTo>
                    <a:pt x="125" y="656"/>
                    <a:pt x="188" y="625"/>
                    <a:pt x="188" y="593"/>
                  </a:cubicBezTo>
                  <a:cubicBezTo>
                    <a:pt x="188" y="687"/>
                    <a:pt x="63" y="750"/>
                    <a:pt x="63" y="843"/>
                  </a:cubicBezTo>
                  <a:cubicBezTo>
                    <a:pt x="94" y="843"/>
                    <a:pt x="156" y="781"/>
                    <a:pt x="188" y="750"/>
                  </a:cubicBezTo>
                  <a:cubicBezTo>
                    <a:pt x="219" y="687"/>
                    <a:pt x="250" y="656"/>
                    <a:pt x="250" y="593"/>
                  </a:cubicBezTo>
                  <a:cubicBezTo>
                    <a:pt x="250" y="687"/>
                    <a:pt x="156" y="781"/>
                    <a:pt x="156" y="875"/>
                  </a:cubicBezTo>
                  <a:cubicBezTo>
                    <a:pt x="281" y="906"/>
                    <a:pt x="281" y="687"/>
                    <a:pt x="313" y="656"/>
                  </a:cubicBezTo>
                  <a:cubicBezTo>
                    <a:pt x="313" y="687"/>
                    <a:pt x="313" y="750"/>
                    <a:pt x="313" y="812"/>
                  </a:cubicBezTo>
                  <a:cubicBezTo>
                    <a:pt x="313" y="843"/>
                    <a:pt x="313" y="843"/>
                    <a:pt x="313" y="875"/>
                  </a:cubicBezTo>
                  <a:cubicBezTo>
                    <a:pt x="344" y="843"/>
                    <a:pt x="344" y="781"/>
                    <a:pt x="375" y="750"/>
                  </a:cubicBezTo>
                  <a:cubicBezTo>
                    <a:pt x="375" y="687"/>
                    <a:pt x="375" y="625"/>
                    <a:pt x="375" y="562"/>
                  </a:cubicBezTo>
                  <a:lnTo>
                    <a:pt x="313" y="593"/>
                  </a:lnTo>
                </a:path>
              </a:pathLst>
            </a:custGeom>
            <a:solidFill>
              <a:srgbClr val="FDC891"/>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6" name="Freeform 45">
              <a:extLst>
                <a:ext uri="{FF2B5EF4-FFF2-40B4-BE49-F238E27FC236}">
                  <a16:creationId xmlns:a16="http://schemas.microsoft.com/office/drawing/2014/main" id="{A2617123-C8CD-7B45-84C6-20AFAE6C83E3}"/>
                </a:ext>
              </a:extLst>
            </p:cNvPr>
            <p:cNvSpPr>
              <a:spLocks noChangeArrowheads="1"/>
            </p:cNvSpPr>
            <p:nvPr/>
          </p:nvSpPr>
          <p:spPr bwMode="auto">
            <a:xfrm>
              <a:off x="9074150" y="2687638"/>
              <a:ext cx="180975" cy="652462"/>
            </a:xfrm>
            <a:custGeom>
              <a:avLst/>
              <a:gdLst>
                <a:gd name="T0" fmla="*/ 500 w 501"/>
                <a:gd name="T1" fmla="*/ 0 h 1813"/>
                <a:gd name="T2" fmla="*/ 500 w 501"/>
                <a:gd name="T3" fmla="*/ 0 h 1813"/>
                <a:gd name="T4" fmla="*/ 500 w 501"/>
                <a:gd name="T5" fmla="*/ 94 h 1813"/>
                <a:gd name="T6" fmla="*/ 0 w 501"/>
                <a:gd name="T7" fmla="*/ 1812 h 1813"/>
                <a:gd name="T8" fmla="*/ 219 w 501"/>
                <a:gd name="T9" fmla="*/ 94 h 1813"/>
                <a:gd name="T10" fmla="*/ 219 w 501"/>
                <a:gd name="T11" fmla="*/ 0 h 1813"/>
                <a:gd name="T12" fmla="*/ 500 w 501"/>
                <a:gd name="T13" fmla="*/ 0 h 1813"/>
              </a:gdLst>
              <a:ahLst/>
              <a:cxnLst>
                <a:cxn ang="0">
                  <a:pos x="T0" y="T1"/>
                </a:cxn>
                <a:cxn ang="0">
                  <a:pos x="T2" y="T3"/>
                </a:cxn>
                <a:cxn ang="0">
                  <a:pos x="T4" y="T5"/>
                </a:cxn>
                <a:cxn ang="0">
                  <a:pos x="T6" y="T7"/>
                </a:cxn>
                <a:cxn ang="0">
                  <a:pos x="T8" y="T9"/>
                </a:cxn>
                <a:cxn ang="0">
                  <a:pos x="T10" y="T11"/>
                </a:cxn>
                <a:cxn ang="0">
                  <a:pos x="T12" y="T13"/>
                </a:cxn>
              </a:cxnLst>
              <a:rect l="0" t="0" r="r" b="b"/>
              <a:pathLst>
                <a:path w="501" h="1813">
                  <a:moveTo>
                    <a:pt x="500" y="0"/>
                  </a:moveTo>
                  <a:lnTo>
                    <a:pt x="500" y="0"/>
                  </a:lnTo>
                  <a:cubicBezTo>
                    <a:pt x="500" y="32"/>
                    <a:pt x="500" y="63"/>
                    <a:pt x="500" y="94"/>
                  </a:cubicBezTo>
                  <a:cubicBezTo>
                    <a:pt x="500" y="1187"/>
                    <a:pt x="0" y="1812"/>
                    <a:pt x="0" y="1812"/>
                  </a:cubicBezTo>
                  <a:cubicBezTo>
                    <a:pt x="0" y="1812"/>
                    <a:pt x="219" y="1031"/>
                    <a:pt x="219" y="94"/>
                  </a:cubicBezTo>
                  <a:cubicBezTo>
                    <a:pt x="219" y="63"/>
                    <a:pt x="219" y="32"/>
                    <a:pt x="219" y="0"/>
                  </a:cubicBezTo>
                  <a:lnTo>
                    <a:pt x="500" y="0"/>
                  </a:lnTo>
                </a:path>
              </a:pathLst>
            </a:custGeom>
            <a:solidFill>
              <a:srgbClr val="FDC891"/>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301" name="Group 300">
            <a:extLst>
              <a:ext uri="{FF2B5EF4-FFF2-40B4-BE49-F238E27FC236}">
                <a16:creationId xmlns:a16="http://schemas.microsoft.com/office/drawing/2014/main" id="{F765DE97-E2CE-B543-BCBC-EC7C80343E07}"/>
              </a:ext>
            </a:extLst>
          </p:cNvPr>
          <p:cNvGrpSpPr>
            <a:grpSpLocks noChangeAspect="1"/>
          </p:cNvGrpSpPr>
          <p:nvPr/>
        </p:nvGrpSpPr>
        <p:grpSpPr>
          <a:xfrm>
            <a:off x="5601463" y="1787616"/>
            <a:ext cx="1802303" cy="4043614"/>
            <a:chOff x="7645400" y="504825"/>
            <a:chExt cx="1643063" cy="4703763"/>
          </a:xfrm>
        </p:grpSpPr>
        <p:sp>
          <p:nvSpPr>
            <p:cNvPr id="302" name="Freeform 1">
              <a:extLst>
                <a:ext uri="{FF2B5EF4-FFF2-40B4-BE49-F238E27FC236}">
                  <a16:creationId xmlns:a16="http://schemas.microsoft.com/office/drawing/2014/main" id="{D2531E3F-7DCC-9545-A647-6C589AF4931D}"/>
                </a:ext>
              </a:extLst>
            </p:cNvPr>
            <p:cNvSpPr>
              <a:spLocks noChangeArrowheads="1"/>
            </p:cNvSpPr>
            <p:nvPr/>
          </p:nvSpPr>
          <p:spPr bwMode="auto">
            <a:xfrm>
              <a:off x="7881938" y="1281113"/>
              <a:ext cx="280987" cy="393700"/>
            </a:xfrm>
            <a:custGeom>
              <a:avLst/>
              <a:gdLst>
                <a:gd name="T0" fmla="*/ 125 w 782"/>
                <a:gd name="T1" fmla="*/ 1094 h 1095"/>
                <a:gd name="T2" fmla="*/ 0 w 782"/>
                <a:gd name="T3" fmla="*/ 32 h 1095"/>
                <a:gd name="T4" fmla="*/ 781 w 782"/>
                <a:gd name="T5" fmla="*/ 0 h 1095"/>
                <a:gd name="T6" fmla="*/ 625 w 782"/>
                <a:gd name="T7" fmla="*/ 1094 h 1095"/>
                <a:gd name="T8" fmla="*/ 125 w 782"/>
                <a:gd name="T9" fmla="*/ 1094 h 1095"/>
              </a:gdLst>
              <a:ahLst/>
              <a:cxnLst>
                <a:cxn ang="0">
                  <a:pos x="T0" y="T1"/>
                </a:cxn>
                <a:cxn ang="0">
                  <a:pos x="T2" y="T3"/>
                </a:cxn>
                <a:cxn ang="0">
                  <a:pos x="T4" y="T5"/>
                </a:cxn>
                <a:cxn ang="0">
                  <a:pos x="T6" y="T7"/>
                </a:cxn>
                <a:cxn ang="0">
                  <a:pos x="T8" y="T9"/>
                </a:cxn>
              </a:cxnLst>
              <a:rect l="0" t="0" r="r" b="b"/>
              <a:pathLst>
                <a:path w="782" h="1095">
                  <a:moveTo>
                    <a:pt x="125" y="1094"/>
                  </a:moveTo>
                  <a:lnTo>
                    <a:pt x="0" y="32"/>
                  </a:lnTo>
                  <a:lnTo>
                    <a:pt x="781" y="0"/>
                  </a:lnTo>
                  <a:lnTo>
                    <a:pt x="625" y="1094"/>
                  </a:lnTo>
                  <a:lnTo>
                    <a:pt x="125" y="1094"/>
                  </a:lnTo>
                </a:path>
              </a:pathLst>
            </a:custGeom>
            <a:solidFill>
              <a:srgbClr val="BA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3" name="Freeform 2">
              <a:extLst>
                <a:ext uri="{FF2B5EF4-FFF2-40B4-BE49-F238E27FC236}">
                  <a16:creationId xmlns:a16="http://schemas.microsoft.com/office/drawing/2014/main" id="{52ACB48B-BC4B-244B-9BC0-D8E15BB203FC}"/>
                </a:ext>
              </a:extLst>
            </p:cNvPr>
            <p:cNvSpPr>
              <a:spLocks noChangeArrowheads="1"/>
            </p:cNvSpPr>
            <p:nvPr/>
          </p:nvSpPr>
          <p:spPr bwMode="auto">
            <a:xfrm>
              <a:off x="7870825" y="1214438"/>
              <a:ext cx="315913" cy="101600"/>
            </a:xfrm>
            <a:custGeom>
              <a:avLst/>
              <a:gdLst>
                <a:gd name="T0" fmla="*/ 0 w 876"/>
                <a:gd name="T1" fmla="*/ 281 h 282"/>
                <a:gd name="T2" fmla="*/ 875 w 876"/>
                <a:gd name="T3" fmla="*/ 250 h 282"/>
                <a:gd name="T4" fmla="*/ 781 w 876"/>
                <a:gd name="T5" fmla="*/ 0 h 282"/>
                <a:gd name="T6" fmla="*/ 31 w 876"/>
                <a:gd name="T7" fmla="*/ 156 h 282"/>
                <a:gd name="T8" fmla="*/ 0 w 876"/>
                <a:gd name="T9" fmla="*/ 281 h 282"/>
              </a:gdLst>
              <a:ahLst/>
              <a:cxnLst>
                <a:cxn ang="0">
                  <a:pos x="T0" y="T1"/>
                </a:cxn>
                <a:cxn ang="0">
                  <a:pos x="T2" y="T3"/>
                </a:cxn>
                <a:cxn ang="0">
                  <a:pos x="T4" y="T5"/>
                </a:cxn>
                <a:cxn ang="0">
                  <a:pos x="T6" y="T7"/>
                </a:cxn>
                <a:cxn ang="0">
                  <a:pos x="T8" y="T9"/>
                </a:cxn>
              </a:cxnLst>
              <a:rect l="0" t="0" r="r" b="b"/>
              <a:pathLst>
                <a:path w="876" h="282">
                  <a:moveTo>
                    <a:pt x="0" y="281"/>
                  </a:moveTo>
                  <a:lnTo>
                    <a:pt x="875" y="250"/>
                  </a:lnTo>
                  <a:lnTo>
                    <a:pt x="781" y="0"/>
                  </a:lnTo>
                  <a:lnTo>
                    <a:pt x="31" y="156"/>
                  </a:lnTo>
                  <a:lnTo>
                    <a:pt x="0" y="281"/>
                  </a:lnTo>
                </a:path>
              </a:pathLst>
            </a:custGeom>
            <a:solidFill>
              <a:schemeClr val="accent3">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4" name="Freeform 3">
              <a:extLst>
                <a:ext uri="{FF2B5EF4-FFF2-40B4-BE49-F238E27FC236}">
                  <a16:creationId xmlns:a16="http://schemas.microsoft.com/office/drawing/2014/main" id="{07414C80-5FC4-E649-BCCD-7733D8A0FCEA}"/>
                </a:ext>
              </a:extLst>
            </p:cNvPr>
            <p:cNvSpPr>
              <a:spLocks noChangeArrowheads="1"/>
            </p:cNvSpPr>
            <p:nvPr/>
          </p:nvSpPr>
          <p:spPr bwMode="auto">
            <a:xfrm>
              <a:off x="7645400" y="1663700"/>
              <a:ext cx="765175" cy="57150"/>
            </a:xfrm>
            <a:custGeom>
              <a:avLst/>
              <a:gdLst>
                <a:gd name="T0" fmla="*/ 2126 w 2127"/>
                <a:gd name="T1" fmla="*/ 156 h 157"/>
                <a:gd name="T2" fmla="*/ 0 w 2127"/>
                <a:gd name="T3" fmla="*/ 156 h 157"/>
                <a:gd name="T4" fmla="*/ 0 w 2127"/>
                <a:gd name="T5" fmla="*/ 0 h 157"/>
                <a:gd name="T6" fmla="*/ 2126 w 2127"/>
                <a:gd name="T7" fmla="*/ 0 h 157"/>
                <a:gd name="T8" fmla="*/ 2126 w 2127"/>
                <a:gd name="T9" fmla="*/ 156 h 157"/>
              </a:gdLst>
              <a:ahLst/>
              <a:cxnLst>
                <a:cxn ang="0">
                  <a:pos x="T0" y="T1"/>
                </a:cxn>
                <a:cxn ang="0">
                  <a:pos x="T2" y="T3"/>
                </a:cxn>
                <a:cxn ang="0">
                  <a:pos x="T4" y="T5"/>
                </a:cxn>
                <a:cxn ang="0">
                  <a:pos x="T6" y="T7"/>
                </a:cxn>
                <a:cxn ang="0">
                  <a:pos x="T8" y="T9"/>
                </a:cxn>
              </a:cxnLst>
              <a:rect l="0" t="0" r="r" b="b"/>
              <a:pathLst>
                <a:path w="2127" h="157">
                  <a:moveTo>
                    <a:pt x="2126" y="156"/>
                  </a:moveTo>
                  <a:lnTo>
                    <a:pt x="0" y="156"/>
                  </a:lnTo>
                  <a:lnTo>
                    <a:pt x="0" y="0"/>
                  </a:lnTo>
                  <a:lnTo>
                    <a:pt x="2126" y="0"/>
                  </a:lnTo>
                  <a:lnTo>
                    <a:pt x="2126" y="156"/>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5" name="Freeform 4">
              <a:extLst>
                <a:ext uri="{FF2B5EF4-FFF2-40B4-BE49-F238E27FC236}">
                  <a16:creationId xmlns:a16="http://schemas.microsoft.com/office/drawing/2014/main" id="{D911074E-C7C9-9740-8041-5CFBCE12EE46}"/>
                </a:ext>
              </a:extLst>
            </p:cNvPr>
            <p:cNvSpPr>
              <a:spLocks noChangeArrowheads="1"/>
            </p:cNvSpPr>
            <p:nvPr/>
          </p:nvSpPr>
          <p:spPr bwMode="auto">
            <a:xfrm>
              <a:off x="8355013" y="3036888"/>
              <a:ext cx="731837" cy="2149475"/>
            </a:xfrm>
            <a:custGeom>
              <a:avLst/>
              <a:gdLst>
                <a:gd name="T0" fmla="*/ 1999 w 2032"/>
                <a:gd name="T1" fmla="*/ 0 h 5970"/>
                <a:gd name="T2" fmla="*/ 1999 w 2032"/>
                <a:gd name="T3" fmla="*/ 0 h 5970"/>
                <a:gd name="T4" fmla="*/ 2031 w 2032"/>
                <a:gd name="T5" fmla="*/ 688 h 5970"/>
                <a:gd name="T6" fmla="*/ 1437 w 2032"/>
                <a:gd name="T7" fmla="*/ 5907 h 5970"/>
                <a:gd name="T8" fmla="*/ 1343 w 2032"/>
                <a:gd name="T9" fmla="*/ 5969 h 5970"/>
                <a:gd name="T10" fmla="*/ 1281 w 2032"/>
                <a:gd name="T11" fmla="*/ 3469 h 5970"/>
                <a:gd name="T12" fmla="*/ 1343 w 2032"/>
                <a:gd name="T13" fmla="*/ 1563 h 5970"/>
                <a:gd name="T14" fmla="*/ 906 w 2032"/>
                <a:gd name="T15" fmla="*/ 3407 h 5970"/>
                <a:gd name="T16" fmla="*/ 125 w 2032"/>
                <a:gd name="T17" fmla="*/ 5907 h 5970"/>
                <a:gd name="T18" fmla="*/ 0 w 2032"/>
                <a:gd name="T19" fmla="*/ 5907 h 5970"/>
                <a:gd name="T20" fmla="*/ 437 w 2032"/>
                <a:gd name="T21" fmla="*/ 3188 h 5970"/>
                <a:gd name="T22" fmla="*/ 749 w 2032"/>
                <a:gd name="T23" fmla="*/ 657 h 5970"/>
                <a:gd name="T24" fmla="*/ 1999 w 2032"/>
                <a:gd name="T25" fmla="*/ 0 h 5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2" h="5970">
                  <a:moveTo>
                    <a:pt x="1999" y="0"/>
                  </a:moveTo>
                  <a:lnTo>
                    <a:pt x="1999" y="0"/>
                  </a:lnTo>
                  <a:cubicBezTo>
                    <a:pt x="1999" y="63"/>
                    <a:pt x="2031" y="594"/>
                    <a:pt x="2031" y="688"/>
                  </a:cubicBezTo>
                  <a:cubicBezTo>
                    <a:pt x="1999" y="1844"/>
                    <a:pt x="1437" y="5907"/>
                    <a:pt x="1437" y="5907"/>
                  </a:cubicBezTo>
                  <a:cubicBezTo>
                    <a:pt x="1343" y="5969"/>
                    <a:pt x="1343" y="5969"/>
                    <a:pt x="1343" y="5969"/>
                  </a:cubicBezTo>
                  <a:cubicBezTo>
                    <a:pt x="1343" y="5969"/>
                    <a:pt x="1031" y="4563"/>
                    <a:pt x="1281" y="3469"/>
                  </a:cubicBezTo>
                  <a:cubicBezTo>
                    <a:pt x="1531" y="2375"/>
                    <a:pt x="1343" y="1563"/>
                    <a:pt x="1343" y="1563"/>
                  </a:cubicBezTo>
                  <a:cubicBezTo>
                    <a:pt x="1343" y="1563"/>
                    <a:pt x="937" y="2188"/>
                    <a:pt x="906" y="3407"/>
                  </a:cubicBezTo>
                  <a:cubicBezTo>
                    <a:pt x="906" y="4625"/>
                    <a:pt x="125" y="5907"/>
                    <a:pt x="125" y="5907"/>
                  </a:cubicBezTo>
                  <a:cubicBezTo>
                    <a:pt x="0" y="5907"/>
                    <a:pt x="0" y="5907"/>
                    <a:pt x="0" y="5907"/>
                  </a:cubicBezTo>
                  <a:cubicBezTo>
                    <a:pt x="0" y="5907"/>
                    <a:pt x="281" y="4594"/>
                    <a:pt x="437" y="3188"/>
                  </a:cubicBezTo>
                  <a:cubicBezTo>
                    <a:pt x="437" y="3157"/>
                    <a:pt x="749" y="657"/>
                    <a:pt x="749" y="657"/>
                  </a:cubicBezTo>
                  <a:cubicBezTo>
                    <a:pt x="749" y="657"/>
                    <a:pt x="1499" y="282"/>
                    <a:pt x="1999" y="0"/>
                  </a:cubicBezTo>
                </a:path>
              </a:pathLst>
            </a:custGeom>
            <a:solidFill>
              <a:srgbClr val="21212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6" name="Freeform 5">
              <a:extLst>
                <a:ext uri="{FF2B5EF4-FFF2-40B4-BE49-F238E27FC236}">
                  <a16:creationId xmlns:a16="http://schemas.microsoft.com/office/drawing/2014/main" id="{BBA1E7D8-F081-B248-9FA1-BE6F3C4A4F54}"/>
                </a:ext>
              </a:extLst>
            </p:cNvPr>
            <p:cNvSpPr>
              <a:spLocks noChangeArrowheads="1"/>
            </p:cNvSpPr>
            <p:nvPr/>
          </p:nvSpPr>
          <p:spPr bwMode="auto">
            <a:xfrm>
              <a:off x="8837613" y="3238500"/>
              <a:ext cx="23812" cy="360363"/>
            </a:xfrm>
            <a:custGeom>
              <a:avLst/>
              <a:gdLst>
                <a:gd name="T0" fmla="*/ 31 w 64"/>
                <a:gd name="T1" fmla="*/ 1000 h 1001"/>
                <a:gd name="T2" fmla="*/ 31 w 64"/>
                <a:gd name="T3" fmla="*/ 1000 h 1001"/>
                <a:gd name="T4" fmla="*/ 63 w 64"/>
                <a:gd name="T5" fmla="*/ 0 h 1001"/>
                <a:gd name="T6" fmla="*/ 31 w 64"/>
                <a:gd name="T7" fmla="*/ 0 h 1001"/>
                <a:gd name="T8" fmla="*/ 0 w 64"/>
                <a:gd name="T9" fmla="*/ 1000 h 1001"/>
                <a:gd name="T10" fmla="*/ 31 w 64"/>
                <a:gd name="T11" fmla="*/ 1000 h 1001"/>
              </a:gdLst>
              <a:ahLst/>
              <a:cxnLst>
                <a:cxn ang="0">
                  <a:pos x="T0" y="T1"/>
                </a:cxn>
                <a:cxn ang="0">
                  <a:pos x="T2" y="T3"/>
                </a:cxn>
                <a:cxn ang="0">
                  <a:pos x="T4" y="T5"/>
                </a:cxn>
                <a:cxn ang="0">
                  <a:pos x="T6" y="T7"/>
                </a:cxn>
                <a:cxn ang="0">
                  <a:pos x="T8" y="T9"/>
                </a:cxn>
                <a:cxn ang="0">
                  <a:pos x="T10" y="T11"/>
                </a:cxn>
              </a:cxnLst>
              <a:rect l="0" t="0" r="r" b="b"/>
              <a:pathLst>
                <a:path w="64" h="1001">
                  <a:moveTo>
                    <a:pt x="31" y="1000"/>
                  </a:moveTo>
                  <a:lnTo>
                    <a:pt x="31" y="1000"/>
                  </a:lnTo>
                  <a:cubicBezTo>
                    <a:pt x="31" y="1000"/>
                    <a:pt x="63" y="219"/>
                    <a:pt x="63" y="0"/>
                  </a:cubicBezTo>
                  <a:cubicBezTo>
                    <a:pt x="31" y="0"/>
                    <a:pt x="31" y="0"/>
                    <a:pt x="31" y="0"/>
                  </a:cubicBezTo>
                  <a:cubicBezTo>
                    <a:pt x="31" y="187"/>
                    <a:pt x="0" y="1000"/>
                    <a:pt x="0" y="1000"/>
                  </a:cubicBezTo>
                  <a:lnTo>
                    <a:pt x="31" y="1000"/>
                  </a:lnTo>
                </a:path>
              </a:pathLst>
            </a:custGeom>
            <a:solidFill>
              <a:srgbClr val="69696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7" name="Freeform 6">
              <a:extLst>
                <a:ext uri="{FF2B5EF4-FFF2-40B4-BE49-F238E27FC236}">
                  <a16:creationId xmlns:a16="http://schemas.microsoft.com/office/drawing/2014/main" id="{8457137B-7989-5249-9747-374083BB402C}"/>
                </a:ext>
              </a:extLst>
            </p:cNvPr>
            <p:cNvSpPr>
              <a:spLocks noChangeArrowheads="1"/>
            </p:cNvSpPr>
            <p:nvPr/>
          </p:nvSpPr>
          <p:spPr bwMode="auto">
            <a:xfrm>
              <a:off x="8770938" y="3273425"/>
              <a:ext cx="68262" cy="225425"/>
            </a:xfrm>
            <a:custGeom>
              <a:avLst/>
              <a:gdLst>
                <a:gd name="T0" fmla="*/ 187 w 188"/>
                <a:gd name="T1" fmla="*/ 625 h 626"/>
                <a:gd name="T2" fmla="*/ 187 w 188"/>
                <a:gd name="T3" fmla="*/ 625 h 626"/>
                <a:gd name="T4" fmla="*/ 187 w 188"/>
                <a:gd name="T5" fmla="*/ 593 h 626"/>
                <a:gd name="T6" fmla="*/ 125 w 188"/>
                <a:gd name="T7" fmla="*/ 531 h 626"/>
                <a:gd name="T8" fmla="*/ 93 w 188"/>
                <a:gd name="T9" fmla="*/ 0 h 626"/>
                <a:gd name="T10" fmla="*/ 62 w 188"/>
                <a:gd name="T11" fmla="*/ 0 h 626"/>
                <a:gd name="T12" fmla="*/ 93 w 188"/>
                <a:gd name="T13" fmla="*/ 562 h 626"/>
                <a:gd name="T14" fmla="*/ 187 w 188"/>
                <a:gd name="T15" fmla="*/ 625 h 6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626">
                  <a:moveTo>
                    <a:pt x="187" y="625"/>
                  </a:moveTo>
                  <a:lnTo>
                    <a:pt x="187" y="625"/>
                  </a:lnTo>
                  <a:cubicBezTo>
                    <a:pt x="187" y="593"/>
                    <a:pt x="187" y="593"/>
                    <a:pt x="187" y="593"/>
                  </a:cubicBezTo>
                  <a:cubicBezTo>
                    <a:pt x="156" y="593"/>
                    <a:pt x="156" y="562"/>
                    <a:pt x="125" y="531"/>
                  </a:cubicBezTo>
                  <a:cubicBezTo>
                    <a:pt x="31" y="406"/>
                    <a:pt x="93" y="0"/>
                    <a:pt x="93" y="0"/>
                  </a:cubicBezTo>
                  <a:cubicBezTo>
                    <a:pt x="62" y="0"/>
                    <a:pt x="62" y="0"/>
                    <a:pt x="62" y="0"/>
                  </a:cubicBezTo>
                  <a:cubicBezTo>
                    <a:pt x="62" y="0"/>
                    <a:pt x="0" y="406"/>
                    <a:pt x="93" y="562"/>
                  </a:cubicBezTo>
                  <a:cubicBezTo>
                    <a:pt x="125" y="593"/>
                    <a:pt x="156" y="625"/>
                    <a:pt x="187" y="625"/>
                  </a:cubicBezTo>
                </a:path>
              </a:pathLst>
            </a:custGeom>
            <a:solidFill>
              <a:srgbClr val="69696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8" name="Freeform 7">
              <a:extLst>
                <a:ext uri="{FF2B5EF4-FFF2-40B4-BE49-F238E27FC236}">
                  <a16:creationId xmlns:a16="http://schemas.microsoft.com/office/drawing/2014/main" id="{B9B76272-A5FC-AA4F-A1B5-502D00C06864}"/>
                </a:ext>
              </a:extLst>
            </p:cNvPr>
            <p:cNvSpPr>
              <a:spLocks noChangeArrowheads="1"/>
            </p:cNvSpPr>
            <p:nvPr/>
          </p:nvSpPr>
          <p:spPr bwMode="auto">
            <a:xfrm>
              <a:off x="8983663" y="3194050"/>
              <a:ext cx="101600" cy="236538"/>
            </a:xfrm>
            <a:custGeom>
              <a:avLst/>
              <a:gdLst>
                <a:gd name="T0" fmla="*/ 282 w 283"/>
                <a:gd name="T1" fmla="*/ 656 h 657"/>
                <a:gd name="T2" fmla="*/ 282 w 283"/>
                <a:gd name="T3" fmla="*/ 656 h 657"/>
                <a:gd name="T4" fmla="*/ 282 w 283"/>
                <a:gd name="T5" fmla="*/ 656 h 657"/>
                <a:gd name="T6" fmla="*/ 32 w 283"/>
                <a:gd name="T7" fmla="*/ 0 h 657"/>
                <a:gd name="T8" fmla="*/ 0 w 283"/>
                <a:gd name="T9" fmla="*/ 0 h 657"/>
                <a:gd name="T10" fmla="*/ 282 w 283"/>
                <a:gd name="T11" fmla="*/ 656 h 657"/>
              </a:gdLst>
              <a:ahLst/>
              <a:cxnLst>
                <a:cxn ang="0">
                  <a:pos x="T0" y="T1"/>
                </a:cxn>
                <a:cxn ang="0">
                  <a:pos x="T2" y="T3"/>
                </a:cxn>
                <a:cxn ang="0">
                  <a:pos x="T4" y="T5"/>
                </a:cxn>
                <a:cxn ang="0">
                  <a:pos x="T6" y="T7"/>
                </a:cxn>
                <a:cxn ang="0">
                  <a:pos x="T8" y="T9"/>
                </a:cxn>
                <a:cxn ang="0">
                  <a:pos x="T10" y="T11"/>
                </a:cxn>
              </a:cxnLst>
              <a:rect l="0" t="0" r="r" b="b"/>
              <a:pathLst>
                <a:path w="283" h="657">
                  <a:moveTo>
                    <a:pt x="282" y="656"/>
                  </a:moveTo>
                  <a:lnTo>
                    <a:pt x="282" y="656"/>
                  </a:lnTo>
                  <a:lnTo>
                    <a:pt x="282" y="656"/>
                  </a:lnTo>
                  <a:cubicBezTo>
                    <a:pt x="94" y="469"/>
                    <a:pt x="32" y="0"/>
                    <a:pt x="32" y="0"/>
                  </a:cubicBezTo>
                  <a:cubicBezTo>
                    <a:pt x="0" y="0"/>
                    <a:pt x="0" y="0"/>
                    <a:pt x="0" y="0"/>
                  </a:cubicBezTo>
                  <a:cubicBezTo>
                    <a:pt x="0" y="31"/>
                    <a:pt x="63" y="500"/>
                    <a:pt x="282" y="656"/>
                  </a:cubicBezTo>
                </a:path>
              </a:pathLst>
            </a:custGeom>
            <a:solidFill>
              <a:srgbClr val="69696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9" name="Freeform 8">
              <a:extLst>
                <a:ext uri="{FF2B5EF4-FFF2-40B4-BE49-F238E27FC236}">
                  <a16:creationId xmlns:a16="http://schemas.microsoft.com/office/drawing/2014/main" id="{CAA6D85C-DD94-E145-8B9F-75B5BD369396}"/>
                </a:ext>
              </a:extLst>
            </p:cNvPr>
            <p:cNvSpPr>
              <a:spLocks noChangeArrowheads="1"/>
            </p:cNvSpPr>
            <p:nvPr/>
          </p:nvSpPr>
          <p:spPr bwMode="auto">
            <a:xfrm>
              <a:off x="8129588" y="5162550"/>
              <a:ext cx="282575" cy="46038"/>
            </a:xfrm>
            <a:custGeom>
              <a:avLst/>
              <a:gdLst>
                <a:gd name="T0" fmla="*/ 750 w 783"/>
                <a:gd name="T1" fmla="*/ 0 h 126"/>
                <a:gd name="T2" fmla="*/ 782 w 783"/>
                <a:gd name="T3" fmla="*/ 125 h 126"/>
                <a:gd name="T4" fmla="*/ 0 w 783"/>
                <a:gd name="T5" fmla="*/ 125 h 126"/>
                <a:gd name="T6" fmla="*/ 63 w 783"/>
                <a:gd name="T7" fmla="*/ 62 h 126"/>
                <a:gd name="T8" fmla="*/ 594 w 783"/>
                <a:gd name="T9" fmla="*/ 0 h 126"/>
                <a:gd name="T10" fmla="*/ 750 w 783"/>
                <a:gd name="T11" fmla="*/ 0 h 126"/>
              </a:gdLst>
              <a:ahLst/>
              <a:cxnLst>
                <a:cxn ang="0">
                  <a:pos x="T0" y="T1"/>
                </a:cxn>
                <a:cxn ang="0">
                  <a:pos x="T2" y="T3"/>
                </a:cxn>
                <a:cxn ang="0">
                  <a:pos x="T4" y="T5"/>
                </a:cxn>
                <a:cxn ang="0">
                  <a:pos x="T6" y="T7"/>
                </a:cxn>
                <a:cxn ang="0">
                  <a:pos x="T8" y="T9"/>
                </a:cxn>
                <a:cxn ang="0">
                  <a:pos x="T10" y="T11"/>
                </a:cxn>
              </a:cxnLst>
              <a:rect l="0" t="0" r="r" b="b"/>
              <a:pathLst>
                <a:path w="783" h="126">
                  <a:moveTo>
                    <a:pt x="750" y="0"/>
                  </a:moveTo>
                  <a:lnTo>
                    <a:pt x="782" y="125"/>
                  </a:lnTo>
                  <a:lnTo>
                    <a:pt x="0" y="125"/>
                  </a:lnTo>
                  <a:lnTo>
                    <a:pt x="63" y="62"/>
                  </a:lnTo>
                  <a:lnTo>
                    <a:pt x="594" y="0"/>
                  </a:lnTo>
                  <a:lnTo>
                    <a:pt x="750" y="0"/>
                  </a:lnTo>
                </a:path>
              </a:pathLst>
            </a:custGeom>
            <a:solidFill>
              <a:srgbClr val="F4792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0" name="Freeform 9">
              <a:extLst>
                <a:ext uri="{FF2B5EF4-FFF2-40B4-BE49-F238E27FC236}">
                  <a16:creationId xmlns:a16="http://schemas.microsoft.com/office/drawing/2014/main" id="{D7122B5E-6715-1F42-A0E2-88BC97029CCA}"/>
                </a:ext>
              </a:extLst>
            </p:cNvPr>
            <p:cNvSpPr>
              <a:spLocks noChangeArrowheads="1"/>
            </p:cNvSpPr>
            <p:nvPr/>
          </p:nvSpPr>
          <p:spPr bwMode="auto">
            <a:xfrm>
              <a:off x="8826500" y="5162550"/>
              <a:ext cx="123825" cy="46038"/>
            </a:xfrm>
            <a:custGeom>
              <a:avLst/>
              <a:gdLst>
                <a:gd name="T0" fmla="*/ 187 w 345"/>
                <a:gd name="T1" fmla="*/ 0 h 126"/>
                <a:gd name="T2" fmla="*/ 344 w 345"/>
                <a:gd name="T3" fmla="*/ 62 h 126"/>
                <a:gd name="T4" fmla="*/ 344 w 345"/>
                <a:gd name="T5" fmla="*/ 125 h 126"/>
                <a:gd name="T6" fmla="*/ 0 w 345"/>
                <a:gd name="T7" fmla="*/ 125 h 126"/>
                <a:gd name="T8" fmla="*/ 0 w 345"/>
                <a:gd name="T9" fmla="*/ 62 h 126"/>
                <a:gd name="T10" fmla="*/ 62 w 345"/>
                <a:gd name="T11" fmla="*/ 0 h 126"/>
                <a:gd name="T12" fmla="*/ 187 w 3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345" h="126">
                  <a:moveTo>
                    <a:pt x="187" y="0"/>
                  </a:moveTo>
                  <a:lnTo>
                    <a:pt x="344" y="62"/>
                  </a:lnTo>
                  <a:lnTo>
                    <a:pt x="344" y="125"/>
                  </a:lnTo>
                  <a:lnTo>
                    <a:pt x="0" y="125"/>
                  </a:lnTo>
                  <a:lnTo>
                    <a:pt x="0" y="62"/>
                  </a:lnTo>
                  <a:lnTo>
                    <a:pt x="62" y="0"/>
                  </a:lnTo>
                  <a:lnTo>
                    <a:pt x="187" y="0"/>
                  </a:lnTo>
                </a:path>
              </a:pathLst>
            </a:custGeom>
            <a:solidFill>
              <a:srgbClr val="F4792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1" name="Freeform 10">
              <a:extLst>
                <a:ext uri="{FF2B5EF4-FFF2-40B4-BE49-F238E27FC236}">
                  <a16:creationId xmlns:a16="http://schemas.microsoft.com/office/drawing/2014/main" id="{0C8741EF-FB9F-3442-B124-DB9F92B46603}"/>
                </a:ext>
              </a:extLst>
            </p:cNvPr>
            <p:cNvSpPr>
              <a:spLocks noChangeArrowheads="1"/>
            </p:cNvSpPr>
            <p:nvPr/>
          </p:nvSpPr>
          <p:spPr bwMode="auto">
            <a:xfrm>
              <a:off x="8321675" y="1698625"/>
              <a:ext cx="944563" cy="1731963"/>
            </a:xfrm>
            <a:custGeom>
              <a:avLst/>
              <a:gdLst>
                <a:gd name="T0" fmla="*/ 2092 w 2625"/>
                <a:gd name="T1" fmla="*/ 500 h 4812"/>
                <a:gd name="T2" fmla="*/ 2092 w 2625"/>
                <a:gd name="T3" fmla="*/ 500 h 4812"/>
                <a:gd name="T4" fmla="*/ 1967 w 2625"/>
                <a:gd name="T5" fmla="*/ 343 h 4812"/>
                <a:gd name="T6" fmla="*/ 1967 w 2625"/>
                <a:gd name="T7" fmla="*/ 343 h 4812"/>
                <a:gd name="T8" fmla="*/ 1686 w 2625"/>
                <a:gd name="T9" fmla="*/ 0 h 4812"/>
                <a:gd name="T10" fmla="*/ 1342 w 2625"/>
                <a:gd name="T11" fmla="*/ 0 h 4812"/>
                <a:gd name="T12" fmla="*/ 1030 w 2625"/>
                <a:gd name="T13" fmla="*/ 343 h 4812"/>
                <a:gd name="T14" fmla="*/ 905 w 2625"/>
                <a:gd name="T15" fmla="*/ 500 h 4812"/>
                <a:gd name="T16" fmla="*/ 624 w 2625"/>
                <a:gd name="T17" fmla="*/ 1125 h 4812"/>
                <a:gd name="T18" fmla="*/ 31 w 2625"/>
                <a:gd name="T19" fmla="*/ 1937 h 4812"/>
                <a:gd name="T20" fmla="*/ 0 w 2625"/>
                <a:gd name="T21" fmla="*/ 2250 h 4812"/>
                <a:gd name="T22" fmla="*/ 842 w 2625"/>
                <a:gd name="T23" fmla="*/ 1500 h 4812"/>
                <a:gd name="T24" fmla="*/ 842 w 2625"/>
                <a:gd name="T25" fmla="*/ 1937 h 4812"/>
                <a:gd name="T26" fmla="*/ 842 w 2625"/>
                <a:gd name="T27" fmla="*/ 3280 h 4812"/>
                <a:gd name="T28" fmla="*/ 842 w 2625"/>
                <a:gd name="T29" fmla="*/ 4561 h 4812"/>
                <a:gd name="T30" fmla="*/ 1342 w 2625"/>
                <a:gd name="T31" fmla="*/ 4811 h 4812"/>
                <a:gd name="T32" fmla="*/ 1405 w 2625"/>
                <a:gd name="T33" fmla="*/ 4655 h 4812"/>
                <a:gd name="T34" fmla="*/ 1405 w 2625"/>
                <a:gd name="T35" fmla="*/ 4811 h 4812"/>
                <a:gd name="T36" fmla="*/ 2092 w 2625"/>
                <a:gd name="T37" fmla="*/ 4124 h 4812"/>
                <a:gd name="T38" fmla="*/ 2092 w 2625"/>
                <a:gd name="T39" fmla="*/ 3218 h 4812"/>
                <a:gd name="T40" fmla="*/ 2092 w 2625"/>
                <a:gd name="T41" fmla="*/ 1875 h 4812"/>
                <a:gd name="T42" fmla="*/ 2092 w 2625"/>
                <a:gd name="T43" fmla="*/ 1593 h 4812"/>
                <a:gd name="T44" fmla="*/ 2311 w 2625"/>
                <a:gd name="T45" fmla="*/ 2749 h 4812"/>
                <a:gd name="T46" fmla="*/ 2592 w 2625"/>
                <a:gd name="T47" fmla="*/ 2749 h 4812"/>
                <a:gd name="T48" fmla="*/ 2092 w 2625"/>
                <a:gd name="T49" fmla="*/ 500 h 4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25" h="4812">
                  <a:moveTo>
                    <a:pt x="2092" y="500"/>
                  </a:moveTo>
                  <a:lnTo>
                    <a:pt x="2092" y="500"/>
                  </a:lnTo>
                  <a:cubicBezTo>
                    <a:pt x="1967" y="343"/>
                    <a:pt x="1967" y="343"/>
                    <a:pt x="1967" y="343"/>
                  </a:cubicBezTo>
                  <a:lnTo>
                    <a:pt x="1967" y="343"/>
                  </a:lnTo>
                  <a:cubicBezTo>
                    <a:pt x="1686" y="0"/>
                    <a:pt x="1686" y="0"/>
                    <a:pt x="1686" y="0"/>
                  </a:cubicBezTo>
                  <a:cubicBezTo>
                    <a:pt x="1342" y="0"/>
                    <a:pt x="1342" y="0"/>
                    <a:pt x="1342" y="0"/>
                  </a:cubicBezTo>
                  <a:cubicBezTo>
                    <a:pt x="1030" y="343"/>
                    <a:pt x="1030" y="343"/>
                    <a:pt x="1030" y="343"/>
                  </a:cubicBezTo>
                  <a:cubicBezTo>
                    <a:pt x="905" y="500"/>
                    <a:pt x="905" y="500"/>
                    <a:pt x="905" y="500"/>
                  </a:cubicBezTo>
                  <a:cubicBezTo>
                    <a:pt x="749" y="687"/>
                    <a:pt x="717" y="843"/>
                    <a:pt x="624" y="1125"/>
                  </a:cubicBezTo>
                  <a:cubicBezTo>
                    <a:pt x="499" y="1437"/>
                    <a:pt x="281" y="1906"/>
                    <a:pt x="31" y="1937"/>
                  </a:cubicBezTo>
                  <a:cubicBezTo>
                    <a:pt x="0" y="2062"/>
                    <a:pt x="0" y="2125"/>
                    <a:pt x="0" y="2250"/>
                  </a:cubicBezTo>
                  <a:cubicBezTo>
                    <a:pt x="374" y="2250"/>
                    <a:pt x="686" y="1812"/>
                    <a:pt x="842" y="1500"/>
                  </a:cubicBezTo>
                  <a:cubicBezTo>
                    <a:pt x="842" y="1937"/>
                    <a:pt x="842" y="1937"/>
                    <a:pt x="842" y="1937"/>
                  </a:cubicBezTo>
                  <a:cubicBezTo>
                    <a:pt x="842" y="2156"/>
                    <a:pt x="842" y="2749"/>
                    <a:pt x="842" y="3280"/>
                  </a:cubicBezTo>
                  <a:cubicBezTo>
                    <a:pt x="842" y="3749"/>
                    <a:pt x="842" y="4561"/>
                    <a:pt x="842" y="4561"/>
                  </a:cubicBezTo>
                  <a:cubicBezTo>
                    <a:pt x="1342" y="4811"/>
                    <a:pt x="1342" y="4811"/>
                    <a:pt x="1342" y="4811"/>
                  </a:cubicBezTo>
                  <a:cubicBezTo>
                    <a:pt x="1405" y="4655"/>
                    <a:pt x="1405" y="4655"/>
                    <a:pt x="1405" y="4655"/>
                  </a:cubicBezTo>
                  <a:cubicBezTo>
                    <a:pt x="1405" y="4811"/>
                    <a:pt x="1405" y="4811"/>
                    <a:pt x="1405" y="4811"/>
                  </a:cubicBezTo>
                  <a:cubicBezTo>
                    <a:pt x="2092" y="4124"/>
                    <a:pt x="2092" y="4124"/>
                    <a:pt x="2092" y="4124"/>
                  </a:cubicBezTo>
                  <a:cubicBezTo>
                    <a:pt x="2092" y="3218"/>
                    <a:pt x="2092" y="3218"/>
                    <a:pt x="2092" y="3218"/>
                  </a:cubicBezTo>
                  <a:cubicBezTo>
                    <a:pt x="2092" y="1875"/>
                    <a:pt x="2092" y="1875"/>
                    <a:pt x="2092" y="1875"/>
                  </a:cubicBezTo>
                  <a:cubicBezTo>
                    <a:pt x="2092" y="1593"/>
                    <a:pt x="2092" y="1593"/>
                    <a:pt x="2092" y="1593"/>
                  </a:cubicBezTo>
                  <a:cubicBezTo>
                    <a:pt x="2186" y="1812"/>
                    <a:pt x="2311" y="2218"/>
                    <a:pt x="2311" y="2749"/>
                  </a:cubicBezTo>
                  <a:cubicBezTo>
                    <a:pt x="2592" y="2749"/>
                    <a:pt x="2592" y="2749"/>
                    <a:pt x="2592" y="2749"/>
                  </a:cubicBezTo>
                  <a:cubicBezTo>
                    <a:pt x="2624" y="1406"/>
                    <a:pt x="2092" y="500"/>
                    <a:pt x="2092" y="500"/>
                  </a:cubicBezTo>
                </a:path>
              </a:pathLst>
            </a:custGeom>
            <a:solidFill>
              <a:srgbClr val="AFAFB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2" name="Freeform 11">
              <a:extLst>
                <a:ext uri="{FF2B5EF4-FFF2-40B4-BE49-F238E27FC236}">
                  <a16:creationId xmlns:a16="http://schemas.microsoft.com/office/drawing/2014/main" id="{3AB39D95-B072-C94B-9A7B-C0285B7B0AD2}"/>
                </a:ext>
              </a:extLst>
            </p:cNvPr>
            <p:cNvSpPr>
              <a:spLocks noChangeArrowheads="1"/>
            </p:cNvSpPr>
            <p:nvPr/>
          </p:nvSpPr>
          <p:spPr bwMode="auto">
            <a:xfrm>
              <a:off x="8804275" y="1517650"/>
              <a:ext cx="112713" cy="192088"/>
            </a:xfrm>
            <a:custGeom>
              <a:avLst/>
              <a:gdLst>
                <a:gd name="T0" fmla="*/ 0 w 314"/>
                <a:gd name="T1" fmla="*/ 531 h 532"/>
                <a:gd name="T2" fmla="*/ 313 w 314"/>
                <a:gd name="T3" fmla="*/ 531 h 532"/>
                <a:gd name="T4" fmla="*/ 313 w 314"/>
                <a:gd name="T5" fmla="*/ 0 h 532"/>
                <a:gd name="T6" fmla="*/ 0 w 314"/>
                <a:gd name="T7" fmla="*/ 0 h 532"/>
                <a:gd name="T8" fmla="*/ 0 w 314"/>
                <a:gd name="T9" fmla="*/ 531 h 532"/>
              </a:gdLst>
              <a:ahLst/>
              <a:cxnLst>
                <a:cxn ang="0">
                  <a:pos x="T0" y="T1"/>
                </a:cxn>
                <a:cxn ang="0">
                  <a:pos x="T2" y="T3"/>
                </a:cxn>
                <a:cxn ang="0">
                  <a:pos x="T4" y="T5"/>
                </a:cxn>
                <a:cxn ang="0">
                  <a:pos x="T6" y="T7"/>
                </a:cxn>
                <a:cxn ang="0">
                  <a:pos x="T8" y="T9"/>
                </a:cxn>
              </a:cxnLst>
              <a:rect l="0" t="0" r="r" b="b"/>
              <a:pathLst>
                <a:path w="314" h="532">
                  <a:moveTo>
                    <a:pt x="0" y="531"/>
                  </a:moveTo>
                  <a:lnTo>
                    <a:pt x="313" y="531"/>
                  </a:lnTo>
                  <a:lnTo>
                    <a:pt x="313" y="0"/>
                  </a:lnTo>
                  <a:lnTo>
                    <a:pt x="0" y="0"/>
                  </a:lnTo>
                  <a:lnTo>
                    <a:pt x="0" y="531"/>
                  </a:lnTo>
                </a:path>
              </a:pathLst>
            </a:custGeom>
            <a:solidFill>
              <a:srgbClr val="FDC89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3" name="Freeform 12">
              <a:extLst>
                <a:ext uri="{FF2B5EF4-FFF2-40B4-BE49-F238E27FC236}">
                  <a16:creationId xmlns:a16="http://schemas.microsoft.com/office/drawing/2014/main" id="{C942CAFF-9928-7842-A1C7-B58C42A3CAA5}"/>
                </a:ext>
              </a:extLst>
            </p:cNvPr>
            <p:cNvSpPr>
              <a:spLocks noChangeArrowheads="1"/>
            </p:cNvSpPr>
            <p:nvPr/>
          </p:nvSpPr>
          <p:spPr bwMode="auto">
            <a:xfrm>
              <a:off x="9040813" y="1035050"/>
              <a:ext cx="112712" cy="169863"/>
            </a:xfrm>
            <a:custGeom>
              <a:avLst/>
              <a:gdLst>
                <a:gd name="T0" fmla="*/ 31 w 313"/>
                <a:gd name="T1" fmla="*/ 219 h 470"/>
                <a:gd name="T2" fmla="*/ 31 w 313"/>
                <a:gd name="T3" fmla="*/ 219 h 470"/>
                <a:gd name="T4" fmla="*/ 125 w 313"/>
                <a:gd name="T5" fmla="*/ 469 h 470"/>
                <a:gd name="T6" fmla="*/ 281 w 313"/>
                <a:gd name="T7" fmla="*/ 250 h 470"/>
                <a:gd name="T8" fmla="*/ 187 w 313"/>
                <a:gd name="T9" fmla="*/ 0 h 470"/>
                <a:gd name="T10" fmla="*/ 31 w 313"/>
                <a:gd name="T11" fmla="*/ 219 h 470"/>
              </a:gdLst>
              <a:ahLst/>
              <a:cxnLst>
                <a:cxn ang="0">
                  <a:pos x="T0" y="T1"/>
                </a:cxn>
                <a:cxn ang="0">
                  <a:pos x="T2" y="T3"/>
                </a:cxn>
                <a:cxn ang="0">
                  <a:pos x="T4" y="T5"/>
                </a:cxn>
                <a:cxn ang="0">
                  <a:pos x="T6" y="T7"/>
                </a:cxn>
                <a:cxn ang="0">
                  <a:pos x="T8" y="T9"/>
                </a:cxn>
                <a:cxn ang="0">
                  <a:pos x="T10" y="T11"/>
                </a:cxn>
              </a:cxnLst>
              <a:rect l="0" t="0" r="r" b="b"/>
              <a:pathLst>
                <a:path w="313" h="470">
                  <a:moveTo>
                    <a:pt x="31" y="219"/>
                  </a:moveTo>
                  <a:lnTo>
                    <a:pt x="31" y="219"/>
                  </a:lnTo>
                  <a:cubicBezTo>
                    <a:pt x="0" y="344"/>
                    <a:pt x="31" y="469"/>
                    <a:pt x="125" y="469"/>
                  </a:cubicBezTo>
                  <a:cubicBezTo>
                    <a:pt x="187" y="469"/>
                    <a:pt x="250" y="375"/>
                    <a:pt x="281" y="250"/>
                  </a:cubicBezTo>
                  <a:cubicBezTo>
                    <a:pt x="312" y="125"/>
                    <a:pt x="250" y="31"/>
                    <a:pt x="187" y="0"/>
                  </a:cubicBezTo>
                  <a:cubicBezTo>
                    <a:pt x="125" y="0"/>
                    <a:pt x="31" y="94"/>
                    <a:pt x="31" y="219"/>
                  </a:cubicBezTo>
                </a:path>
              </a:pathLst>
            </a:custGeom>
            <a:solidFill>
              <a:srgbClr val="FDC89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4" name="Freeform 13">
              <a:extLst>
                <a:ext uri="{FF2B5EF4-FFF2-40B4-BE49-F238E27FC236}">
                  <a16:creationId xmlns:a16="http://schemas.microsoft.com/office/drawing/2014/main" id="{E1AB46C8-C1D5-6841-8983-A01EC6636F45}"/>
                </a:ext>
              </a:extLst>
            </p:cNvPr>
            <p:cNvSpPr>
              <a:spLocks noChangeArrowheads="1"/>
            </p:cNvSpPr>
            <p:nvPr/>
          </p:nvSpPr>
          <p:spPr bwMode="auto">
            <a:xfrm>
              <a:off x="8578850" y="1035050"/>
              <a:ext cx="101600" cy="169863"/>
            </a:xfrm>
            <a:custGeom>
              <a:avLst/>
              <a:gdLst>
                <a:gd name="T0" fmla="*/ 32 w 283"/>
                <a:gd name="T1" fmla="*/ 250 h 470"/>
                <a:gd name="T2" fmla="*/ 32 w 283"/>
                <a:gd name="T3" fmla="*/ 250 h 470"/>
                <a:gd name="T4" fmla="*/ 188 w 283"/>
                <a:gd name="T5" fmla="*/ 469 h 470"/>
                <a:gd name="T6" fmla="*/ 250 w 283"/>
                <a:gd name="T7" fmla="*/ 219 h 470"/>
                <a:gd name="T8" fmla="*/ 94 w 283"/>
                <a:gd name="T9" fmla="*/ 0 h 470"/>
                <a:gd name="T10" fmla="*/ 32 w 283"/>
                <a:gd name="T11" fmla="*/ 250 h 470"/>
              </a:gdLst>
              <a:ahLst/>
              <a:cxnLst>
                <a:cxn ang="0">
                  <a:pos x="T0" y="T1"/>
                </a:cxn>
                <a:cxn ang="0">
                  <a:pos x="T2" y="T3"/>
                </a:cxn>
                <a:cxn ang="0">
                  <a:pos x="T4" y="T5"/>
                </a:cxn>
                <a:cxn ang="0">
                  <a:pos x="T6" y="T7"/>
                </a:cxn>
                <a:cxn ang="0">
                  <a:pos x="T8" y="T9"/>
                </a:cxn>
                <a:cxn ang="0">
                  <a:pos x="T10" y="T11"/>
                </a:cxn>
              </a:cxnLst>
              <a:rect l="0" t="0" r="r" b="b"/>
              <a:pathLst>
                <a:path w="283" h="470">
                  <a:moveTo>
                    <a:pt x="32" y="250"/>
                  </a:moveTo>
                  <a:lnTo>
                    <a:pt x="32" y="250"/>
                  </a:lnTo>
                  <a:cubicBezTo>
                    <a:pt x="32" y="375"/>
                    <a:pt x="125" y="469"/>
                    <a:pt x="188" y="469"/>
                  </a:cubicBezTo>
                  <a:cubicBezTo>
                    <a:pt x="250" y="437"/>
                    <a:pt x="282" y="344"/>
                    <a:pt x="250" y="219"/>
                  </a:cubicBezTo>
                  <a:cubicBezTo>
                    <a:pt x="250" y="94"/>
                    <a:pt x="157" y="0"/>
                    <a:pt x="94" y="0"/>
                  </a:cubicBezTo>
                  <a:cubicBezTo>
                    <a:pt x="32" y="31"/>
                    <a:pt x="0" y="125"/>
                    <a:pt x="32" y="250"/>
                  </a:cubicBezTo>
                </a:path>
              </a:pathLst>
            </a:custGeom>
            <a:solidFill>
              <a:srgbClr val="FDC89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5" name="Freeform 14">
              <a:extLst>
                <a:ext uri="{FF2B5EF4-FFF2-40B4-BE49-F238E27FC236}">
                  <a16:creationId xmlns:a16="http://schemas.microsoft.com/office/drawing/2014/main" id="{C1752D7F-1D57-E640-B805-2F4901C3650E}"/>
                </a:ext>
              </a:extLst>
            </p:cNvPr>
            <p:cNvSpPr>
              <a:spLocks noChangeArrowheads="1"/>
            </p:cNvSpPr>
            <p:nvPr/>
          </p:nvSpPr>
          <p:spPr bwMode="auto">
            <a:xfrm>
              <a:off x="8636000" y="628650"/>
              <a:ext cx="450850" cy="979488"/>
            </a:xfrm>
            <a:custGeom>
              <a:avLst/>
              <a:gdLst>
                <a:gd name="T0" fmla="*/ 0 w 1251"/>
                <a:gd name="T1" fmla="*/ 1375 h 2720"/>
                <a:gd name="T2" fmla="*/ 0 w 1251"/>
                <a:gd name="T3" fmla="*/ 1375 h 2720"/>
                <a:gd name="T4" fmla="*/ 625 w 1251"/>
                <a:gd name="T5" fmla="*/ 2719 h 2720"/>
                <a:gd name="T6" fmla="*/ 1250 w 1251"/>
                <a:gd name="T7" fmla="*/ 1375 h 2720"/>
                <a:gd name="T8" fmla="*/ 625 w 1251"/>
                <a:gd name="T9" fmla="*/ 31 h 2720"/>
                <a:gd name="T10" fmla="*/ 31 w 1251"/>
                <a:gd name="T11" fmla="*/ 937 h 2720"/>
                <a:gd name="T12" fmla="*/ 0 w 1251"/>
                <a:gd name="T13" fmla="*/ 1375 h 2720"/>
              </a:gdLst>
              <a:ahLst/>
              <a:cxnLst>
                <a:cxn ang="0">
                  <a:pos x="T0" y="T1"/>
                </a:cxn>
                <a:cxn ang="0">
                  <a:pos x="T2" y="T3"/>
                </a:cxn>
                <a:cxn ang="0">
                  <a:pos x="T4" y="T5"/>
                </a:cxn>
                <a:cxn ang="0">
                  <a:pos x="T6" y="T7"/>
                </a:cxn>
                <a:cxn ang="0">
                  <a:pos x="T8" y="T9"/>
                </a:cxn>
                <a:cxn ang="0">
                  <a:pos x="T10" y="T11"/>
                </a:cxn>
                <a:cxn ang="0">
                  <a:pos x="T12" y="T13"/>
                </a:cxn>
              </a:cxnLst>
              <a:rect l="0" t="0" r="r" b="b"/>
              <a:pathLst>
                <a:path w="1251" h="2720">
                  <a:moveTo>
                    <a:pt x="0" y="1375"/>
                  </a:moveTo>
                  <a:lnTo>
                    <a:pt x="0" y="1375"/>
                  </a:lnTo>
                  <a:cubicBezTo>
                    <a:pt x="0" y="2125"/>
                    <a:pt x="437" y="2719"/>
                    <a:pt x="625" y="2719"/>
                  </a:cubicBezTo>
                  <a:cubicBezTo>
                    <a:pt x="781" y="2719"/>
                    <a:pt x="1250" y="2125"/>
                    <a:pt x="1250" y="1375"/>
                  </a:cubicBezTo>
                  <a:cubicBezTo>
                    <a:pt x="1250" y="0"/>
                    <a:pt x="968" y="31"/>
                    <a:pt x="625" y="31"/>
                  </a:cubicBezTo>
                  <a:cubicBezTo>
                    <a:pt x="312" y="31"/>
                    <a:pt x="93" y="125"/>
                    <a:pt x="31" y="937"/>
                  </a:cubicBezTo>
                  <a:cubicBezTo>
                    <a:pt x="31" y="1062"/>
                    <a:pt x="0" y="1219"/>
                    <a:pt x="0" y="1375"/>
                  </a:cubicBezTo>
                </a:path>
              </a:pathLst>
            </a:custGeom>
            <a:solidFill>
              <a:srgbClr val="FDE1C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6" name="Freeform 15">
              <a:extLst>
                <a:ext uri="{FF2B5EF4-FFF2-40B4-BE49-F238E27FC236}">
                  <a16:creationId xmlns:a16="http://schemas.microsoft.com/office/drawing/2014/main" id="{2B15700C-5819-F94C-AC81-33989D049E2D}"/>
                </a:ext>
              </a:extLst>
            </p:cNvPr>
            <p:cNvSpPr>
              <a:spLocks noChangeArrowheads="1"/>
            </p:cNvSpPr>
            <p:nvPr/>
          </p:nvSpPr>
          <p:spPr bwMode="auto">
            <a:xfrm>
              <a:off x="8770938" y="1000125"/>
              <a:ext cx="90487" cy="338138"/>
            </a:xfrm>
            <a:custGeom>
              <a:avLst/>
              <a:gdLst>
                <a:gd name="T0" fmla="*/ 156 w 251"/>
                <a:gd name="T1" fmla="*/ 938 h 939"/>
                <a:gd name="T2" fmla="*/ 156 w 251"/>
                <a:gd name="T3" fmla="*/ 938 h 939"/>
                <a:gd name="T4" fmla="*/ 62 w 251"/>
                <a:gd name="T5" fmla="*/ 938 h 939"/>
                <a:gd name="T6" fmla="*/ 62 w 251"/>
                <a:gd name="T7" fmla="*/ 938 h 939"/>
                <a:gd name="T8" fmla="*/ 62 w 251"/>
                <a:gd name="T9" fmla="*/ 938 h 939"/>
                <a:gd name="T10" fmla="*/ 125 w 251"/>
                <a:gd name="T11" fmla="*/ 469 h 939"/>
                <a:gd name="T12" fmla="*/ 218 w 251"/>
                <a:gd name="T13" fmla="*/ 219 h 939"/>
                <a:gd name="T14" fmla="*/ 156 w 251"/>
                <a:gd name="T15" fmla="*/ 31 h 939"/>
                <a:gd name="T16" fmla="*/ 125 w 251"/>
                <a:gd name="T17" fmla="*/ 31 h 939"/>
                <a:gd name="T18" fmla="*/ 125 w 251"/>
                <a:gd name="T19" fmla="*/ 0 h 939"/>
                <a:gd name="T20" fmla="*/ 187 w 251"/>
                <a:gd name="T21" fmla="*/ 31 h 939"/>
                <a:gd name="T22" fmla="*/ 250 w 251"/>
                <a:gd name="T23" fmla="*/ 219 h 939"/>
                <a:gd name="T24" fmla="*/ 156 w 251"/>
                <a:gd name="T25" fmla="*/ 469 h 939"/>
                <a:gd name="T26" fmla="*/ 93 w 251"/>
                <a:gd name="T27" fmla="*/ 906 h 939"/>
                <a:gd name="T28" fmla="*/ 218 w 251"/>
                <a:gd name="T29" fmla="*/ 906 h 939"/>
                <a:gd name="T30" fmla="*/ 250 w 251"/>
                <a:gd name="T31" fmla="*/ 938 h 939"/>
                <a:gd name="T32" fmla="*/ 156 w 251"/>
                <a:gd name="T33" fmla="*/ 938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939">
                  <a:moveTo>
                    <a:pt x="156" y="938"/>
                  </a:moveTo>
                  <a:lnTo>
                    <a:pt x="156" y="938"/>
                  </a:lnTo>
                  <a:cubicBezTo>
                    <a:pt x="125" y="938"/>
                    <a:pt x="93" y="938"/>
                    <a:pt x="62" y="938"/>
                  </a:cubicBezTo>
                  <a:lnTo>
                    <a:pt x="62" y="938"/>
                  </a:lnTo>
                  <a:lnTo>
                    <a:pt x="62" y="938"/>
                  </a:lnTo>
                  <a:cubicBezTo>
                    <a:pt x="0" y="781"/>
                    <a:pt x="62" y="594"/>
                    <a:pt x="125" y="469"/>
                  </a:cubicBezTo>
                  <a:cubicBezTo>
                    <a:pt x="156" y="375"/>
                    <a:pt x="218" y="281"/>
                    <a:pt x="218" y="219"/>
                  </a:cubicBezTo>
                  <a:cubicBezTo>
                    <a:pt x="218" y="94"/>
                    <a:pt x="187" y="63"/>
                    <a:pt x="156" y="31"/>
                  </a:cubicBezTo>
                  <a:lnTo>
                    <a:pt x="125" y="31"/>
                  </a:lnTo>
                  <a:cubicBezTo>
                    <a:pt x="125" y="0"/>
                    <a:pt x="125" y="0"/>
                    <a:pt x="125" y="0"/>
                  </a:cubicBezTo>
                  <a:cubicBezTo>
                    <a:pt x="125" y="0"/>
                    <a:pt x="156" y="0"/>
                    <a:pt x="187" y="31"/>
                  </a:cubicBezTo>
                  <a:cubicBezTo>
                    <a:pt x="218" y="63"/>
                    <a:pt x="250" y="125"/>
                    <a:pt x="250" y="219"/>
                  </a:cubicBezTo>
                  <a:cubicBezTo>
                    <a:pt x="250" y="281"/>
                    <a:pt x="218" y="375"/>
                    <a:pt x="156" y="469"/>
                  </a:cubicBezTo>
                  <a:cubicBezTo>
                    <a:pt x="93" y="625"/>
                    <a:pt x="31" y="750"/>
                    <a:pt x="93" y="906"/>
                  </a:cubicBezTo>
                  <a:cubicBezTo>
                    <a:pt x="187" y="906"/>
                    <a:pt x="218" y="906"/>
                    <a:pt x="218" y="906"/>
                  </a:cubicBezTo>
                  <a:cubicBezTo>
                    <a:pt x="250" y="938"/>
                    <a:pt x="250" y="938"/>
                    <a:pt x="250" y="938"/>
                  </a:cubicBezTo>
                  <a:cubicBezTo>
                    <a:pt x="250" y="938"/>
                    <a:pt x="218" y="938"/>
                    <a:pt x="156" y="938"/>
                  </a:cubicBez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7" name="Freeform 16">
              <a:extLst>
                <a:ext uri="{FF2B5EF4-FFF2-40B4-BE49-F238E27FC236}">
                  <a16:creationId xmlns:a16="http://schemas.microsoft.com/office/drawing/2014/main" id="{7FE85FB4-7AE3-AC4D-A675-64D58B981863}"/>
                </a:ext>
              </a:extLst>
            </p:cNvPr>
            <p:cNvSpPr>
              <a:spLocks noChangeArrowheads="1"/>
            </p:cNvSpPr>
            <p:nvPr/>
          </p:nvSpPr>
          <p:spPr bwMode="auto">
            <a:xfrm>
              <a:off x="9051925" y="842963"/>
              <a:ext cx="34925" cy="315912"/>
            </a:xfrm>
            <a:custGeom>
              <a:avLst/>
              <a:gdLst>
                <a:gd name="T0" fmla="*/ 0 w 95"/>
                <a:gd name="T1" fmla="*/ 62 h 876"/>
                <a:gd name="T2" fmla="*/ 31 w 95"/>
                <a:gd name="T3" fmla="*/ 875 h 876"/>
                <a:gd name="T4" fmla="*/ 94 w 95"/>
                <a:gd name="T5" fmla="*/ 875 h 876"/>
                <a:gd name="T6" fmla="*/ 94 w 95"/>
                <a:gd name="T7" fmla="*/ 437 h 876"/>
                <a:gd name="T8" fmla="*/ 62 w 95"/>
                <a:gd name="T9" fmla="*/ 0 h 876"/>
                <a:gd name="T10" fmla="*/ 0 w 95"/>
                <a:gd name="T11" fmla="*/ 62 h 876"/>
              </a:gdLst>
              <a:ahLst/>
              <a:cxnLst>
                <a:cxn ang="0">
                  <a:pos x="T0" y="T1"/>
                </a:cxn>
                <a:cxn ang="0">
                  <a:pos x="T2" y="T3"/>
                </a:cxn>
                <a:cxn ang="0">
                  <a:pos x="T4" y="T5"/>
                </a:cxn>
                <a:cxn ang="0">
                  <a:pos x="T6" y="T7"/>
                </a:cxn>
                <a:cxn ang="0">
                  <a:pos x="T8" y="T9"/>
                </a:cxn>
                <a:cxn ang="0">
                  <a:pos x="T10" y="T11"/>
                </a:cxn>
              </a:cxnLst>
              <a:rect l="0" t="0" r="r" b="b"/>
              <a:pathLst>
                <a:path w="95" h="876">
                  <a:moveTo>
                    <a:pt x="0" y="62"/>
                  </a:moveTo>
                  <a:lnTo>
                    <a:pt x="31" y="875"/>
                  </a:lnTo>
                  <a:lnTo>
                    <a:pt x="94" y="875"/>
                  </a:lnTo>
                  <a:lnTo>
                    <a:pt x="94" y="437"/>
                  </a:lnTo>
                  <a:lnTo>
                    <a:pt x="62" y="0"/>
                  </a:lnTo>
                  <a:lnTo>
                    <a:pt x="0" y="62"/>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8" name="Freeform 17">
              <a:extLst>
                <a:ext uri="{FF2B5EF4-FFF2-40B4-BE49-F238E27FC236}">
                  <a16:creationId xmlns:a16="http://schemas.microsoft.com/office/drawing/2014/main" id="{ABC59DCC-F9CA-D549-B45F-F848647F76D2}"/>
                </a:ext>
              </a:extLst>
            </p:cNvPr>
            <p:cNvSpPr>
              <a:spLocks noChangeArrowheads="1"/>
            </p:cNvSpPr>
            <p:nvPr/>
          </p:nvSpPr>
          <p:spPr bwMode="auto">
            <a:xfrm>
              <a:off x="8636000" y="504825"/>
              <a:ext cx="506413" cy="641350"/>
            </a:xfrm>
            <a:custGeom>
              <a:avLst/>
              <a:gdLst>
                <a:gd name="T0" fmla="*/ 0 w 1407"/>
                <a:gd name="T1" fmla="*/ 1750 h 1782"/>
                <a:gd name="T2" fmla="*/ 0 w 1407"/>
                <a:gd name="T3" fmla="*/ 1750 h 1782"/>
                <a:gd name="T4" fmla="*/ 31 w 1407"/>
                <a:gd name="T5" fmla="*/ 656 h 1782"/>
                <a:gd name="T6" fmla="*/ 656 w 1407"/>
                <a:gd name="T7" fmla="*/ 94 h 1782"/>
                <a:gd name="T8" fmla="*/ 1187 w 1407"/>
                <a:gd name="T9" fmla="*/ 594 h 1782"/>
                <a:gd name="T10" fmla="*/ 1375 w 1407"/>
                <a:gd name="T11" fmla="*/ 625 h 1782"/>
                <a:gd name="T12" fmla="*/ 1093 w 1407"/>
                <a:gd name="T13" fmla="*/ 1094 h 1782"/>
                <a:gd name="T14" fmla="*/ 125 w 1407"/>
                <a:gd name="T15" fmla="*/ 1031 h 1782"/>
                <a:gd name="T16" fmla="*/ 62 w 1407"/>
                <a:gd name="T17" fmla="*/ 1781 h 1782"/>
                <a:gd name="T18" fmla="*/ 0 w 1407"/>
                <a:gd name="T19" fmla="*/ 1750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7" h="1782">
                  <a:moveTo>
                    <a:pt x="0" y="1750"/>
                  </a:moveTo>
                  <a:lnTo>
                    <a:pt x="0" y="1750"/>
                  </a:lnTo>
                  <a:cubicBezTo>
                    <a:pt x="0" y="1750"/>
                    <a:pt x="0" y="844"/>
                    <a:pt x="31" y="656"/>
                  </a:cubicBezTo>
                  <a:cubicBezTo>
                    <a:pt x="31" y="469"/>
                    <a:pt x="312" y="0"/>
                    <a:pt x="656" y="94"/>
                  </a:cubicBezTo>
                  <a:cubicBezTo>
                    <a:pt x="968" y="188"/>
                    <a:pt x="1062" y="500"/>
                    <a:pt x="1187" y="594"/>
                  </a:cubicBezTo>
                  <a:cubicBezTo>
                    <a:pt x="1312" y="719"/>
                    <a:pt x="1375" y="625"/>
                    <a:pt x="1375" y="625"/>
                  </a:cubicBezTo>
                  <a:cubicBezTo>
                    <a:pt x="1375" y="625"/>
                    <a:pt x="1406" y="1031"/>
                    <a:pt x="1093" y="1094"/>
                  </a:cubicBezTo>
                  <a:cubicBezTo>
                    <a:pt x="781" y="1125"/>
                    <a:pt x="156" y="781"/>
                    <a:pt x="125" y="1031"/>
                  </a:cubicBezTo>
                  <a:cubicBezTo>
                    <a:pt x="62" y="1219"/>
                    <a:pt x="62" y="1781"/>
                    <a:pt x="62" y="1781"/>
                  </a:cubicBezTo>
                  <a:lnTo>
                    <a:pt x="0" y="1750"/>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9" name="Freeform 18">
              <a:extLst>
                <a:ext uri="{FF2B5EF4-FFF2-40B4-BE49-F238E27FC236}">
                  <a16:creationId xmlns:a16="http://schemas.microsoft.com/office/drawing/2014/main" id="{5E8B17F8-3BD9-3F40-91ED-A83D3797BD68}"/>
                </a:ext>
              </a:extLst>
            </p:cNvPr>
            <p:cNvSpPr>
              <a:spLocks noChangeArrowheads="1"/>
            </p:cNvSpPr>
            <p:nvPr/>
          </p:nvSpPr>
          <p:spPr bwMode="auto">
            <a:xfrm>
              <a:off x="8905875" y="1046163"/>
              <a:ext cx="123825" cy="57150"/>
            </a:xfrm>
            <a:custGeom>
              <a:avLst/>
              <a:gdLst>
                <a:gd name="T0" fmla="*/ 343 w 344"/>
                <a:gd name="T1" fmla="*/ 94 h 157"/>
                <a:gd name="T2" fmla="*/ 343 w 344"/>
                <a:gd name="T3" fmla="*/ 94 h 157"/>
                <a:gd name="T4" fmla="*/ 31 w 344"/>
                <a:gd name="T5" fmla="*/ 0 h 157"/>
                <a:gd name="T6" fmla="*/ 0 w 344"/>
                <a:gd name="T7" fmla="*/ 156 h 157"/>
                <a:gd name="T8" fmla="*/ 343 w 344"/>
                <a:gd name="T9" fmla="*/ 125 h 157"/>
                <a:gd name="T10" fmla="*/ 343 w 344"/>
                <a:gd name="T11" fmla="*/ 94 h 157"/>
              </a:gdLst>
              <a:ahLst/>
              <a:cxnLst>
                <a:cxn ang="0">
                  <a:pos x="T0" y="T1"/>
                </a:cxn>
                <a:cxn ang="0">
                  <a:pos x="T2" y="T3"/>
                </a:cxn>
                <a:cxn ang="0">
                  <a:pos x="T4" y="T5"/>
                </a:cxn>
                <a:cxn ang="0">
                  <a:pos x="T6" y="T7"/>
                </a:cxn>
                <a:cxn ang="0">
                  <a:pos x="T8" y="T9"/>
                </a:cxn>
                <a:cxn ang="0">
                  <a:pos x="T10" y="T11"/>
                </a:cxn>
              </a:cxnLst>
              <a:rect l="0" t="0" r="r" b="b"/>
              <a:pathLst>
                <a:path w="344" h="157">
                  <a:moveTo>
                    <a:pt x="343" y="94"/>
                  </a:moveTo>
                  <a:lnTo>
                    <a:pt x="343" y="94"/>
                  </a:lnTo>
                  <a:cubicBezTo>
                    <a:pt x="343" y="94"/>
                    <a:pt x="93" y="0"/>
                    <a:pt x="31" y="0"/>
                  </a:cubicBezTo>
                  <a:cubicBezTo>
                    <a:pt x="0" y="63"/>
                    <a:pt x="0" y="156"/>
                    <a:pt x="0" y="156"/>
                  </a:cubicBezTo>
                  <a:cubicBezTo>
                    <a:pt x="343" y="125"/>
                    <a:pt x="343" y="125"/>
                    <a:pt x="343" y="125"/>
                  </a:cubicBezTo>
                  <a:lnTo>
                    <a:pt x="343" y="9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0" name="Freeform 19">
              <a:extLst>
                <a:ext uri="{FF2B5EF4-FFF2-40B4-BE49-F238E27FC236}">
                  <a16:creationId xmlns:a16="http://schemas.microsoft.com/office/drawing/2014/main" id="{9F514C1F-6B4A-BA4B-9CB6-5230B959403A}"/>
                </a:ext>
              </a:extLst>
            </p:cNvPr>
            <p:cNvSpPr>
              <a:spLocks noChangeArrowheads="1"/>
            </p:cNvSpPr>
            <p:nvPr/>
          </p:nvSpPr>
          <p:spPr bwMode="auto">
            <a:xfrm>
              <a:off x="8702675" y="1046163"/>
              <a:ext cx="101600" cy="57150"/>
            </a:xfrm>
            <a:custGeom>
              <a:avLst/>
              <a:gdLst>
                <a:gd name="T0" fmla="*/ 281 w 282"/>
                <a:gd name="T1" fmla="*/ 156 h 157"/>
                <a:gd name="T2" fmla="*/ 281 w 282"/>
                <a:gd name="T3" fmla="*/ 156 h 157"/>
                <a:gd name="T4" fmla="*/ 281 w 282"/>
                <a:gd name="T5" fmla="*/ 0 h 157"/>
                <a:gd name="T6" fmla="*/ 0 w 282"/>
                <a:gd name="T7" fmla="*/ 94 h 157"/>
                <a:gd name="T8" fmla="*/ 0 w 282"/>
                <a:gd name="T9" fmla="*/ 125 h 157"/>
                <a:gd name="T10" fmla="*/ 281 w 282"/>
                <a:gd name="T11" fmla="*/ 156 h 157"/>
              </a:gdLst>
              <a:ahLst/>
              <a:cxnLst>
                <a:cxn ang="0">
                  <a:pos x="T0" y="T1"/>
                </a:cxn>
                <a:cxn ang="0">
                  <a:pos x="T2" y="T3"/>
                </a:cxn>
                <a:cxn ang="0">
                  <a:pos x="T4" y="T5"/>
                </a:cxn>
                <a:cxn ang="0">
                  <a:pos x="T6" y="T7"/>
                </a:cxn>
                <a:cxn ang="0">
                  <a:pos x="T8" y="T9"/>
                </a:cxn>
                <a:cxn ang="0">
                  <a:pos x="T10" y="T11"/>
                </a:cxn>
              </a:cxnLst>
              <a:rect l="0" t="0" r="r" b="b"/>
              <a:pathLst>
                <a:path w="282" h="157">
                  <a:moveTo>
                    <a:pt x="281" y="156"/>
                  </a:moveTo>
                  <a:lnTo>
                    <a:pt x="281" y="156"/>
                  </a:lnTo>
                  <a:cubicBezTo>
                    <a:pt x="281" y="0"/>
                    <a:pt x="281" y="0"/>
                    <a:pt x="281" y="0"/>
                  </a:cubicBezTo>
                  <a:cubicBezTo>
                    <a:pt x="281" y="0"/>
                    <a:pt x="156" y="0"/>
                    <a:pt x="0" y="94"/>
                  </a:cubicBezTo>
                  <a:lnTo>
                    <a:pt x="0" y="125"/>
                  </a:lnTo>
                  <a:cubicBezTo>
                    <a:pt x="0" y="125"/>
                    <a:pt x="219" y="156"/>
                    <a:pt x="281" y="156"/>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1" name="Freeform 20">
              <a:extLst>
                <a:ext uri="{FF2B5EF4-FFF2-40B4-BE49-F238E27FC236}">
                  <a16:creationId xmlns:a16="http://schemas.microsoft.com/office/drawing/2014/main" id="{D62C1A70-4792-8549-A89D-E6088E1BA156}"/>
                </a:ext>
              </a:extLst>
            </p:cNvPr>
            <p:cNvSpPr>
              <a:spLocks noChangeArrowheads="1"/>
            </p:cNvSpPr>
            <p:nvPr/>
          </p:nvSpPr>
          <p:spPr bwMode="auto">
            <a:xfrm>
              <a:off x="8883650" y="966788"/>
              <a:ext cx="192088" cy="57150"/>
            </a:xfrm>
            <a:custGeom>
              <a:avLst/>
              <a:gdLst>
                <a:gd name="T0" fmla="*/ 531 w 532"/>
                <a:gd name="T1" fmla="*/ 94 h 158"/>
                <a:gd name="T2" fmla="*/ 531 w 532"/>
                <a:gd name="T3" fmla="*/ 94 h 158"/>
                <a:gd name="T4" fmla="*/ 406 w 532"/>
                <a:gd name="T5" fmla="*/ 32 h 158"/>
                <a:gd name="T6" fmla="*/ 0 w 532"/>
                <a:gd name="T7" fmla="*/ 63 h 158"/>
                <a:gd name="T8" fmla="*/ 31 w 532"/>
                <a:gd name="T9" fmla="*/ 157 h 158"/>
                <a:gd name="T10" fmla="*/ 406 w 532"/>
                <a:gd name="T11" fmla="*/ 125 h 158"/>
                <a:gd name="T12" fmla="*/ 531 w 532"/>
                <a:gd name="T13" fmla="*/ 157 h 158"/>
                <a:gd name="T14" fmla="*/ 531 w 532"/>
                <a:gd name="T15" fmla="*/ 94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2" h="158">
                  <a:moveTo>
                    <a:pt x="531" y="94"/>
                  </a:moveTo>
                  <a:lnTo>
                    <a:pt x="531" y="94"/>
                  </a:lnTo>
                  <a:lnTo>
                    <a:pt x="406" y="32"/>
                  </a:lnTo>
                  <a:cubicBezTo>
                    <a:pt x="406" y="32"/>
                    <a:pt x="156" y="0"/>
                    <a:pt x="0" y="63"/>
                  </a:cubicBezTo>
                  <a:cubicBezTo>
                    <a:pt x="31" y="125"/>
                    <a:pt x="31" y="157"/>
                    <a:pt x="31" y="157"/>
                  </a:cubicBezTo>
                  <a:cubicBezTo>
                    <a:pt x="406" y="125"/>
                    <a:pt x="406" y="125"/>
                    <a:pt x="406" y="125"/>
                  </a:cubicBezTo>
                  <a:cubicBezTo>
                    <a:pt x="531" y="157"/>
                    <a:pt x="531" y="157"/>
                    <a:pt x="531" y="157"/>
                  </a:cubicBezTo>
                  <a:lnTo>
                    <a:pt x="531" y="94"/>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2" name="Freeform 21">
              <a:extLst>
                <a:ext uri="{FF2B5EF4-FFF2-40B4-BE49-F238E27FC236}">
                  <a16:creationId xmlns:a16="http://schemas.microsoft.com/office/drawing/2014/main" id="{91A64BCC-1970-7440-9F53-833AA3E31783}"/>
                </a:ext>
              </a:extLst>
            </p:cNvPr>
            <p:cNvSpPr>
              <a:spLocks noChangeArrowheads="1"/>
            </p:cNvSpPr>
            <p:nvPr/>
          </p:nvSpPr>
          <p:spPr bwMode="auto">
            <a:xfrm>
              <a:off x="8658225" y="977900"/>
              <a:ext cx="169863" cy="46038"/>
            </a:xfrm>
            <a:custGeom>
              <a:avLst/>
              <a:gdLst>
                <a:gd name="T0" fmla="*/ 469 w 470"/>
                <a:gd name="T1" fmla="*/ 31 h 126"/>
                <a:gd name="T2" fmla="*/ 469 w 470"/>
                <a:gd name="T3" fmla="*/ 31 h 126"/>
                <a:gd name="T4" fmla="*/ 469 w 470"/>
                <a:gd name="T5" fmla="*/ 125 h 126"/>
                <a:gd name="T6" fmla="*/ 156 w 470"/>
                <a:gd name="T7" fmla="*/ 93 h 126"/>
                <a:gd name="T8" fmla="*/ 31 w 470"/>
                <a:gd name="T9" fmla="*/ 125 h 126"/>
                <a:gd name="T10" fmla="*/ 0 w 470"/>
                <a:gd name="T11" fmla="*/ 62 h 126"/>
                <a:gd name="T12" fmla="*/ 156 w 470"/>
                <a:gd name="T13" fmla="*/ 0 h 126"/>
                <a:gd name="T14" fmla="*/ 469 w 470"/>
                <a:gd name="T15" fmla="*/ 31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126">
                  <a:moveTo>
                    <a:pt x="469" y="31"/>
                  </a:moveTo>
                  <a:lnTo>
                    <a:pt x="469" y="31"/>
                  </a:lnTo>
                  <a:cubicBezTo>
                    <a:pt x="469" y="125"/>
                    <a:pt x="469" y="125"/>
                    <a:pt x="469" y="125"/>
                  </a:cubicBezTo>
                  <a:lnTo>
                    <a:pt x="156" y="93"/>
                  </a:lnTo>
                  <a:cubicBezTo>
                    <a:pt x="125" y="125"/>
                    <a:pt x="31" y="125"/>
                    <a:pt x="31" y="125"/>
                  </a:cubicBezTo>
                  <a:cubicBezTo>
                    <a:pt x="0" y="62"/>
                    <a:pt x="0" y="62"/>
                    <a:pt x="0" y="62"/>
                  </a:cubicBezTo>
                  <a:cubicBezTo>
                    <a:pt x="0" y="62"/>
                    <a:pt x="125" y="0"/>
                    <a:pt x="156" y="0"/>
                  </a:cubicBezTo>
                  <a:lnTo>
                    <a:pt x="469" y="31"/>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3" name="Freeform 22">
              <a:extLst>
                <a:ext uri="{FF2B5EF4-FFF2-40B4-BE49-F238E27FC236}">
                  <a16:creationId xmlns:a16="http://schemas.microsoft.com/office/drawing/2014/main" id="{F2192583-C853-8649-8CB7-52812718DCFC}"/>
                </a:ext>
              </a:extLst>
            </p:cNvPr>
            <p:cNvSpPr>
              <a:spLocks noChangeArrowheads="1"/>
            </p:cNvSpPr>
            <p:nvPr/>
          </p:nvSpPr>
          <p:spPr bwMode="auto">
            <a:xfrm>
              <a:off x="8759825" y="1360488"/>
              <a:ext cx="214313" cy="90487"/>
            </a:xfrm>
            <a:custGeom>
              <a:avLst/>
              <a:gdLst>
                <a:gd name="T0" fmla="*/ 594 w 595"/>
                <a:gd name="T1" fmla="*/ 0 h 251"/>
                <a:gd name="T2" fmla="*/ 594 w 595"/>
                <a:gd name="T3" fmla="*/ 0 h 251"/>
                <a:gd name="T4" fmla="*/ 0 w 595"/>
                <a:gd name="T5" fmla="*/ 63 h 251"/>
                <a:gd name="T6" fmla="*/ 313 w 595"/>
                <a:gd name="T7" fmla="*/ 250 h 251"/>
                <a:gd name="T8" fmla="*/ 594 w 595"/>
                <a:gd name="T9" fmla="*/ 0 h 251"/>
              </a:gdLst>
              <a:ahLst/>
              <a:cxnLst>
                <a:cxn ang="0">
                  <a:pos x="T0" y="T1"/>
                </a:cxn>
                <a:cxn ang="0">
                  <a:pos x="T2" y="T3"/>
                </a:cxn>
                <a:cxn ang="0">
                  <a:pos x="T4" y="T5"/>
                </a:cxn>
                <a:cxn ang="0">
                  <a:pos x="T6" y="T7"/>
                </a:cxn>
                <a:cxn ang="0">
                  <a:pos x="T8" y="T9"/>
                </a:cxn>
              </a:cxnLst>
              <a:rect l="0" t="0" r="r" b="b"/>
              <a:pathLst>
                <a:path w="595" h="251">
                  <a:moveTo>
                    <a:pt x="594" y="0"/>
                  </a:moveTo>
                  <a:lnTo>
                    <a:pt x="594" y="0"/>
                  </a:lnTo>
                  <a:cubicBezTo>
                    <a:pt x="594" y="0"/>
                    <a:pt x="313" y="125"/>
                    <a:pt x="0" y="63"/>
                  </a:cubicBezTo>
                  <a:cubicBezTo>
                    <a:pt x="63" y="188"/>
                    <a:pt x="219" y="250"/>
                    <a:pt x="313" y="250"/>
                  </a:cubicBezTo>
                  <a:cubicBezTo>
                    <a:pt x="469" y="219"/>
                    <a:pt x="594" y="0"/>
                    <a:pt x="594" y="0"/>
                  </a:cubicBezTo>
                </a:path>
              </a:pathLst>
            </a:custGeom>
            <a:solidFill>
              <a:srgbClr val="452B1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4" name="Freeform 23">
              <a:extLst>
                <a:ext uri="{FF2B5EF4-FFF2-40B4-BE49-F238E27FC236}">
                  <a16:creationId xmlns:a16="http://schemas.microsoft.com/office/drawing/2014/main" id="{5B3569AB-8792-374F-AB36-047AB51248F8}"/>
                </a:ext>
              </a:extLst>
            </p:cNvPr>
            <p:cNvSpPr>
              <a:spLocks noChangeArrowheads="1"/>
            </p:cNvSpPr>
            <p:nvPr/>
          </p:nvSpPr>
          <p:spPr bwMode="auto">
            <a:xfrm>
              <a:off x="8961438" y="1360488"/>
              <a:ext cx="22225" cy="11112"/>
            </a:xfrm>
            <a:custGeom>
              <a:avLst/>
              <a:gdLst>
                <a:gd name="T0" fmla="*/ 31 w 63"/>
                <a:gd name="T1" fmla="*/ 31 h 32"/>
                <a:gd name="T2" fmla="*/ 31 w 63"/>
                <a:gd name="T3" fmla="*/ 31 h 32"/>
                <a:gd name="T4" fmla="*/ 62 w 63"/>
                <a:gd name="T5" fmla="*/ 0 h 32"/>
                <a:gd name="T6" fmla="*/ 0 w 63"/>
                <a:gd name="T7" fmla="*/ 0 h 32"/>
                <a:gd name="T8" fmla="*/ 31 w 63"/>
                <a:gd name="T9" fmla="*/ 31 h 32"/>
              </a:gdLst>
              <a:ahLst/>
              <a:cxnLst>
                <a:cxn ang="0">
                  <a:pos x="T0" y="T1"/>
                </a:cxn>
                <a:cxn ang="0">
                  <a:pos x="T2" y="T3"/>
                </a:cxn>
                <a:cxn ang="0">
                  <a:pos x="T4" y="T5"/>
                </a:cxn>
                <a:cxn ang="0">
                  <a:pos x="T6" y="T7"/>
                </a:cxn>
                <a:cxn ang="0">
                  <a:pos x="T8" y="T9"/>
                </a:cxn>
              </a:cxnLst>
              <a:rect l="0" t="0" r="r" b="b"/>
              <a:pathLst>
                <a:path w="63" h="32">
                  <a:moveTo>
                    <a:pt x="31" y="31"/>
                  </a:moveTo>
                  <a:lnTo>
                    <a:pt x="31" y="31"/>
                  </a:lnTo>
                  <a:cubicBezTo>
                    <a:pt x="31" y="31"/>
                    <a:pt x="62" y="31"/>
                    <a:pt x="62" y="0"/>
                  </a:cubicBezTo>
                  <a:cubicBezTo>
                    <a:pt x="31" y="0"/>
                    <a:pt x="0" y="0"/>
                    <a:pt x="0" y="0"/>
                  </a:cubicBezTo>
                  <a:lnTo>
                    <a:pt x="31" y="31"/>
                  </a:lnTo>
                </a:path>
              </a:pathLst>
            </a:custGeom>
            <a:solidFill>
              <a:srgbClr val="452B1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5" name="Freeform 24">
              <a:extLst>
                <a:ext uri="{FF2B5EF4-FFF2-40B4-BE49-F238E27FC236}">
                  <a16:creationId xmlns:a16="http://schemas.microsoft.com/office/drawing/2014/main" id="{0544B220-EA68-B94A-87AD-AE0FB251E6DF}"/>
                </a:ext>
              </a:extLst>
            </p:cNvPr>
            <p:cNvSpPr>
              <a:spLocks noChangeArrowheads="1"/>
            </p:cNvSpPr>
            <p:nvPr/>
          </p:nvSpPr>
          <p:spPr bwMode="auto">
            <a:xfrm>
              <a:off x="8770938" y="1382713"/>
              <a:ext cx="192087" cy="46037"/>
            </a:xfrm>
            <a:custGeom>
              <a:avLst/>
              <a:gdLst>
                <a:gd name="T0" fmla="*/ 531 w 532"/>
                <a:gd name="T1" fmla="*/ 0 h 126"/>
                <a:gd name="T2" fmla="*/ 531 w 532"/>
                <a:gd name="T3" fmla="*/ 0 h 126"/>
                <a:gd name="T4" fmla="*/ 281 w 532"/>
                <a:gd name="T5" fmla="*/ 125 h 126"/>
                <a:gd name="T6" fmla="*/ 0 w 532"/>
                <a:gd name="T7" fmla="*/ 31 h 126"/>
                <a:gd name="T8" fmla="*/ 250 w 532"/>
                <a:gd name="T9" fmla="*/ 62 h 126"/>
                <a:gd name="T10" fmla="*/ 531 w 532"/>
                <a:gd name="T11" fmla="*/ 0 h 126"/>
              </a:gdLst>
              <a:ahLst/>
              <a:cxnLst>
                <a:cxn ang="0">
                  <a:pos x="T0" y="T1"/>
                </a:cxn>
                <a:cxn ang="0">
                  <a:pos x="T2" y="T3"/>
                </a:cxn>
                <a:cxn ang="0">
                  <a:pos x="T4" y="T5"/>
                </a:cxn>
                <a:cxn ang="0">
                  <a:pos x="T6" y="T7"/>
                </a:cxn>
                <a:cxn ang="0">
                  <a:pos x="T8" y="T9"/>
                </a:cxn>
                <a:cxn ang="0">
                  <a:pos x="T10" y="T11"/>
                </a:cxn>
              </a:cxnLst>
              <a:rect l="0" t="0" r="r" b="b"/>
              <a:pathLst>
                <a:path w="532" h="126">
                  <a:moveTo>
                    <a:pt x="531" y="0"/>
                  </a:moveTo>
                  <a:lnTo>
                    <a:pt x="531" y="0"/>
                  </a:lnTo>
                  <a:cubicBezTo>
                    <a:pt x="531" y="0"/>
                    <a:pt x="406" y="125"/>
                    <a:pt x="281" y="125"/>
                  </a:cubicBezTo>
                  <a:cubicBezTo>
                    <a:pt x="125" y="125"/>
                    <a:pt x="0" y="31"/>
                    <a:pt x="0" y="31"/>
                  </a:cubicBezTo>
                  <a:cubicBezTo>
                    <a:pt x="0" y="31"/>
                    <a:pt x="125" y="62"/>
                    <a:pt x="250" y="62"/>
                  </a:cubicBezTo>
                  <a:cubicBezTo>
                    <a:pt x="375" y="31"/>
                    <a:pt x="531" y="0"/>
                    <a:pt x="531" y="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6" name="Freeform 25">
              <a:extLst>
                <a:ext uri="{FF2B5EF4-FFF2-40B4-BE49-F238E27FC236}">
                  <a16:creationId xmlns:a16="http://schemas.microsoft.com/office/drawing/2014/main" id="{BD7133E4-28AD-7147-BCE5-89B4B5C4844D}"/>
                </a:ext>
              </a:extLst>
            </p:cNvPr>
            <p:cNvSpPr>
              <a:spLocks noChangeArrowheads="1"/>
            </p:cNvSpPr>
            <p:nvPr/>
          </p:nvSpPr>
          <p:spPr bwMode="auto">
            <a:xfrm>
              <a:off x="8826500" y="106838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FFFFFF"/>
            </a:solidFill>
            <a:ln w="11160" cap="flat">
              <a:solidFill>
                <a:srgbClr val="F26922"/>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7" name="Freeform 26">
              <a:extLst>
                <a:ext uri="{FF2B5EF4-FFF2-40B4-BE49-F238E27FC236}">
                  <a16:creationId xmlns:a16="http://schemas.microsoft.com/office/drawing/2014/main" id="{292B56B8-8E63-7B4D-AD81-02299B2CC6D6}"/>
                </a:ext>
              </a:extLst>
            </p:cNvPr>
            <p:cNvSpPr>
              <a:spLocks noChangeArrowheads="1"/>
            </p:cNvSpPr>
            <p:nvPr/>
          </p:nvSpPr>
          <p:spPr bwMode="auto">
            <a:xfrm>
              <a:off x="8916988" y="1046163"/>
              <a:ext cx="79375" cy="57150"/>
            </a:xfrm>
            <a:custGeom>
              <a:avLst/>
              <a:gdLst>
                <a:gd name="T0" fmla="*/ 219 w 220"/>
                <a:gd name="T1" fmla="*/ 31 h 157"/>
                <a:gd name="T2" fmla="*/ 219 w 220"/>
                <a:gd name="T3" fmla="*/ 31 h 157"/>
                <a:gd name="T4" fmla="*/ 219 w 220"/>
                <a:gd name="T5" fmla="*/ 125 h 157"/>
                <a:gd name="T6" fmla="*/ 31 w 220"/>
                <a:gd name="T7" fmla="*/ 156 h 157"/>
                <a:gd name="T8" fmla="*/ 31 w 220"/>
                <a:gd name="T9" fmla="*/ 0 h 157"/>
                <a:gd name="T10" fmla="*/ 219 w 220"/>
                <a:gd name="T11" fmla="*/ 31 h 157"/>
              </a:gdLst>
              <a:ahLst/>
              <a:cxnLst>
                <a:cxn ang="0">
                  <a:pos x="T0" y="T1"/>
                </a:cxn>
                <a:cxn ang="0">
                  <a:pos x="T2" y="T3"/>
                </a:cxn>
                <a:cxn ang="0">
                  <a:pos x="T4" y="T5"/>
                </a:cxn>
                <a:cxn ang="0">
                  <a:pos x="T6" y="T7"/>
                </a:cxn>
                <a:cxn ang="0">
                  <a:pos x="T8" y="T9"/>
                </a:cxn>
                <a:cxn ang="0">
                  <a:pos x="T10" y="T11"/>
                </a:cxn>
              </a:cxnLst>
              <a:rect l="0" t="0" r="r" b="b"/>
              <a:pathLst>
                <a:path w="220" h="157">
                  <a:moveTo>
                    <a:pt x="219" y="31"/>
                  </a:moveTo>
                  <a:lnTo>
                    <a:pt x="219" y="31"/>
                  </a:lnTo>
                  <a:cubicBezTo>
                    <a:pt x="219" y="31"/>
                    <a:pt x="219" y="94"/>
                    <a:pt x="219" y="125"/>
                  </a:cubicBezTo>
                  <a:cubicBezTo>
                    <a:pt x="156" y="125"/>
                    <a:pt x="31" y="156"/>
                    <a:pt x="31" y="156"/>
                  </a:cubicBezTo>
                  <a:cubicBezTo>
                    <a:pt x="31" y="156"/>
                    <a:pt x="0" y="63"/>
                    <a:pt x="31" y="0"/>
                  </a:cubicBezTo>
                  <a:cubicBezTo>
                    <a:pt x="94" y="31"/>
                    <a:pt x="219" y="31"/>
                    <a:pt x="219" y="31"/>
                  </a:cubicBez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8" name="Freeform 27">
              <a:extLst>
                <a:ext uri="{FF2B5EF4-FFF2-40B4-BE49-F238E27FC236}">
                  <a16:creationId xmlns:a16="http://schemas.microsoft.com/office/drawing/2014/main" id="{5C4FE45B-BA00-6543-8DE1-F7724C766B04}"/>
                </a:ext>
              </a:extLst>
            </p:cNvPr>
            <p:cNvSpPr>
              <a:spLocks noChangeArrowheads="1"/>
            </p:cNvSpPr>
            <p:nvPr/>
          </p:nvSpPr>
          <p:spPr bwMode="auto">
            <a:xfrm>
              <a:off x="8724900" y="1046163"/>
              <a:ext cx="79375" cy="57150"/>
            </a:xfrm>
            <a:custGeom>
              <a:avLst/>
              <a:gdLst>
                <a:gd name="T0" fmla="*/ 187 w 219"/>
                <a:gd name="T1" fmla="*/ 0 h 157"/>
                <a:gd name="T2" fmla="*/ 187 w 219"/>
                <a:gd name="T3" fmla="*/ 0 h 157"/>
                <a:gd name="T4" fmla="*/ 187 w 219"/>
                <a:gd name="T5" fmla="*/ 156 h 157"/>
                <a:gd name="T6" fmla="*/ 31 w 219"/>
                <a:gd name="T7" fmla="*/ 156 h 157"/>
                <a:gd name="T8" fmla="*/ 31 w 219"/>
                <a:gd name="T9" fmla="*/ 31 h 157"/>
                <a:gd name="T10" fmla="*/ 187 w 219"/>
                <a:gd name="T11" fmla="*/ 0 h 157"/>
              </a:gdLst>
              <a:ahLst/>
              <a:cxnLst>
                <a:cxn ang="0">
                  <a:pos x="T0" y="T1"/>
                </a:cxn>
                <a:cxn ang="0">
                  <a:pos x="T2" y="T3"/>
                </a:cxn>
                <a:cxn ang="0">
                  <a:pos x="T4" y="T5"/>
                </a:cxn>
                <a:cxn ang="0">
                  <a:pos x="T6" y="T7"/>
                </a:cxn>
                <a:cxn ang="0">
                  <a:pos x="T8" y="T9"/>
                </a:cxn>
                <a:cxn ang="0">
                  <a:pos x="T10" y="T11"/>
                </a:cxn>
              </a:cxnLst>
              <a:rect l="0" t="0" r="r" b="b"/>
              <a:pathLst>
                <a:path w="219" h="157">
                  <a:moveTo>
                    <a:pt x="187" y="0"/>
                  </a:moveTo>
                  <a:lnTo>
                    <a:pt x="187" y="0"/>
                  </a:lnTo>
                  <a:cubicBezTo>
                    <a:pt x="187" y="0"/>
                    <a:pt x="218" y="63"/>
                    <a:pt x="187" y="156"/>
                  </a:cubicBezTo>
                  <a:cubicBezTo>
                    <a:pt x="156" y="156"/>
                    <a:pt x="62" y="156"/>
                    <a:pt x="31" y="156"/>
                  </a:cubicBezTo>
                  <a:cubicBezTo>
                    <a:pt x="0" y="125"/>
                    <a:pt x="31" y="31"/>
                    <a:pt x="31" y="31"/>
                  </a:cubicBezTo>
                  <a:cubicBezTo>
                    <a:pt x="31" y="31"/>
                    <a:pt x="125" y="0"/>
                    <a:pt x="187" y="0"/>
                  </a:cubicBez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9" name="Freeform 28">
              <a:extLst>
                <a:ext uri="{FF2B5EF4-FFF2-40B4-BE49-F238E27FC236}">
                  <a16:creationId xmlns:a16="http://schemas.microsoft.com/office/drawing/2014/main" id="{05A8BB25-5161-0645-BBA1-D8F99E243B8B}"/>
                </a:ext>
              </a:extLst>
            </p:cNvPr>
            <p:cNvSpPr>
              <a:spLocks noChangeArrowheads="1"/>
            </p:cNvSpPr>
            <p:nvPr/>
          </p:nvSpPr>
          <p:spPr bwMode="auto">
            <a:xfrm>
              <a:off x="8916988" y="1035050"/>
              <a:ext cx="112712" cy="46038"/>
            </a:xfrm>
            <a:custGeom>
              <a:avLst/>
              <a:gdLst>
                <a:gd name="T0" fmla="*/ 312 w 313"/>
                <a:gd name="T1" fmla="*/ 125 h 126"/>
                <a:gd name="T2" fmla="*/ 312 w 313"/>
                <a:gd name="T3" fmla="*/ 125 h 126"/>
                <a:gd name="T4" fmla="*/ 156 w 313"/>
                <a:gd name="T5" fmla="*/ 31 h 126"/>
                <a:gd name="T6" fmla="*/ 0 w 313"/>
                <a:gd name="T7" fmla="*/ 31 h 126"/>
                <a:gd name="T8" fmla="*/ 156 w 313"/>
                <a:gd name="T9" fmla="*/ 62 h 126"/>
                <a:gd name="T10" fmla="*/ 312 w 313"/>
                <a:gd name="T11" fmla="*/ 125 h 126"/>
              </a:gdLst>
              <a:ahLst/>
              <a:cxnLst>
                <a:cxn ang="0">
                  <a:pos x="T0" y="T1"/>
                </a:cxn>
                <a:cxn ang="0">
                  <a:pos x="T2" y="T3"/>
                </a:cxn>
                <a:cxn ang="0">
                  <a:pos x="T4" y="T5"/>
                </a:cxn>
                <a:cxn ang="0">
                  <a:pos x="T6" y="T7"/>
                </a:cxn>
                <a:cxn ang="0">
                  <a:pos x="T8" y="T9"/>
                </a:cxn>
                <a:cxn ang="0">
                  <a:pos x="T10" y="T11"/>
                </a:cxn>
              </a:cxnLst>
              <a:rect l="0" t="0" r="r" b="b"/>
              <a:pathLst>
                <a:path w="313" h="126">
                  <a:moveTo>
                    <a:pt x="312" y="125"/>
                  </a:moveTo>
                  <a:lnTo>
                    <a:pt x="312" y="125"/>
                  </a:lnTo>
                  <a:cubicBezTo>
                    <a:pt x="312" y="125"/>
                    <a:pt x="250" y="62"/>
                    <a:pt x="156" y="31"/>
                  </a:cubicBezTo>
                  <a:cubicBezTo>
                    <a:pt x="62" y="0"/>
                    <a:pt x="0" y="31"/>
                    <a:pt x="0" y="31"/>
                  </a:cubicBezTo>
                  <a:cubicBezTo>
                    <a:pt x="0" y="31"/>
                    <a:pt x="62" y="62"/>
                    <a:pt x="156" y="62"/>
                  </a:cubicBezTo>
                  <a:cubicBezTo>
                    <a:pt x="219" y="94"/>
                    <a:pt x="281" y="125"/>
                    <a:pt x="312" y="125"/>
                  </a:cubicBez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0" name="Freeform 29">
              <a:extLst>
                <a:ext uri="{FF2B5EF4-FFF2-40B4-BE49-F238E27FC236}">
                  <a16:creationId xmlns:a16="http://schemas.microsoft.com/office/drawing/2014/main" id="{242ACFF0-B1B4-4847-A17A-95B5B41DF426}"/>
                </a:ext>
              </a:extLst>
            </p:cNvPr>
            <p:cNvSpPr>
              <a:spLocks noChangeArrowheads="1"/>
            </p:cNvSpPr>
            <p:nvPr/>
          </p:nvSpPr>
          <p:spPr bwMode="auto">
            <a:xfrm>
              <a:off x="8702675" y="1035050"/>
              <a:ext cx="101600" cy="46038"/>
            </a:xfrm>
            <a:custGeom>
              <a:avLst/>
              <a:gdLst>
                <a:gd name="T0" fmla="*/ 281 w 282"/>
                <a:gd name="T1" fmla="*/ 31 h 126"/>
                <a:gd name="T2" fmla="*/ 281 w 282"/>
                <a:gd name="T3" fmla="*/ 31 h 126"/>
                <a:gd name="T4" fmla="*/ 94 w 282"/>
                <a:gd name="T5" fmla="*/ 31 h 126"/>
                <a:gd name="T6" fmla="*/ 0 w 282"/>
                <a:gd name="T7" fmla="*/ 125 h 126"/>
                <a:gd name="T8" fmla="*/ 125 w 282"/>
                <a:gd name="T9" fmla="*/ 62 h 126"/>
                <a:gd name="T10" fmla="*/ 281 w 282"/>
                <a:gd name="T11" fmla="*/ 31 h 126"/>
              </a:gdLst>
              <a:ahLst/>
              <a:cxnLst>
                <a:cxn ang="0">
                  <a:pos x="T0" y="T1"/>
                </a:cxn>
                <a:cxn ang="0">
                  <a:pos x="T2" y="T3"/>
                </a:cxn>
                <a:cxn ang="0">
                  <a:pos x="T4" y="T5"/>
                </a:cxn>
                <a:cxn ang="0">
                  <a:pos x="T6" y="T7"/>
                </a:cxn>
                <a:cxn ang="0">
                  <a:pos x="T8" y="T9"/>
                </a:cxn>
                <a:cxn ang="0">
                  <a:pos x="T10" y="T11"/>
                </a:cxn>
              </a:cxnLst>
              <a:rect l="0" t="0" r="r" b="b"/>
              <a:pathLst>
                <a:path w="282" h="126">
                  <a:moveTo>
                    <a:pt x="281" y="31"/>
                  </a:moveTo>
                  <a:lnTo>
                    <a:pt x="281" y="31"/>
                  </a:lnTo>
                  <a:cubicBezTo>
                    <a:pt x="281" y="31"/>
                    <a:pt x="188" y="0"/>
                    <a:pt x="94" y="31"/>
                  </a:cubicBezTo>
                  <a:cubicBezTo>
                    <a:pt x="31" y="62"/>
                    <a:pt x="0" y="125"/>
                    <a:pt x="0" y="125"/>
                  </a:cubicBezTo>
                  <a:cubicBezTo>
                    <a:pt x="125" y="62"/>
                    <a:pt x="125" y="62"/>
                    <a:pt x="125" y="62"/>
                  </a:cubicBezTo>
                  <a:lnTo>
                    <a:pt x="281" y="31"/>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1" name="Freeform 30">
              <a:extLst>
                <a:ext uri="{FF2B5EF4-FFF2-40B4-BE49-F238E27FC236}">
                  <a16:creationId xmlns:a16="http://schemas.microsoft.com/office/drawing/2014/main" id="{E03AC2FD-81DE-A84A-AE70-D25FF8B28759}"/>
                </a:ext>
              </a:extLst>
            </p:cNvPr>
            <p:cNvSpPr>
              <a:spLocks noChangeArrowheads="1"/>
            </p:cNvSpPr>
            <p:nvPr/>
          </p:nvSpPr>
          <p:spPr bwMode="auto">
            <a:xfrm>
              <a:off x="8647113" y="584200"/>
              <a:ext cx="473075" cy="269875"/>
            </a:xfrm>
            <a:custGeom>
              <a:avLst/>
              <a:gdLst>
                <a:gd name="T0" fmla="*/ 1250 w 1313"/>
                <a:gd name="T1" fmla="*/ 656 h 751"/>
                <a:gd name="T2" fmla="*/ 1250 w 1313"/>
                <a:gd name="T3" fmla="*/ 656 h 751"/>
                <a:gd name="T4" fmla="*/ 500 w 1313"/>
                <a:gd name="T5" fmla="*/ 406 h 751"/>
                <a:gd name="T6" fmla="*/ 219 w 1313"/>
                <a:gd name="T7" fmla="*/ 375 h 751"/>
                <a:gd name="T8" fmla="*/ 62 w 1313"/>
                <a:gd name="T9" fmla="*/ 562 h 751"/>
                <a:gd name="T10" fmla="*/ 31 w 1313"/>
                <a:gd name="T11" fmla="*/ 500 h 751"/>
                <a:gd name="T12" fmla="*/ 500 w 1313"/>
                <a:gd name="T13" fmla="*/ 94 h 751"/>
                <a:gd name="T14" fmla="*/ 781 w 1313"/>
                <a:gd name="T15" fmla="*/ 312 h 751"/>
                <a:gd name="T16" fmla="*/ 1062 w 1313"/>
                <a:gd name="T17" fmla="*/ 469 h 751"/>
                <a:gd name="T18" fmla="*/ 1187 w 1313"/>
                <a:gd name="T19" fmla="*/ 406 h 751"/>
                <a:gd name="T20" fmla="*/ 1187 w 1313"/>
                <a:gd name="T21" fmla="*/ 406 h 751"/>
                <a:gd name="T22" fmla="*/ 1062 w 1313"/>
                <a:gd name="T23" fmla="*/ 437 h 751"/>
                <a:gd name="T24" fmla="*/ 781 w 1313"/>
                <a:gd name="T25" fmla="*/ 281 h 751"/>
                <a:gd name="T26" fmla="*/ 500 w 1313"/>
                <a:gd name="T27" fmla="*/ 62 h 751"/>
                <a:gd name="T28" fmla="*/ 31 w 1313"/>
                <a:gd name="T29" fmla="*/ 437 h 751"/>
                <a:gd name="T30" fmla="*/ 0 w 1313"/>
                <a:gd name="T31" fmla="*/ 375 h 751"/>
                <a:gd name="T32" fmla="*/ 0 w 1313"/>
                <a:gd name="T33" fmla="*/ 437 h 751"/>
                <a:gd name="T34" fmla="*/ 125 w 1313"/>
                <a:gd name="T35" fmla="*/ 750 h 751"/>
                <a:gd name="T36" fmla="*/ 125 w 1313"/>
                <a:gd name="T37" fmla="*/ 719 h 751"/>
                <a:gd name="T38" fmla="*/ 94 w 1313"/>
                <a:gd name="T39" fmla="*/ 625 h 751"/>
                <a:gd name="T40" fmla="*/ 250 w 1313"/>
                <a:gd name="T41" fmla="*/ 375 h 751"/>
                <a:gd name="T42" fmla="*/ 500 w 1313"/>
                <a:gd name="T43" fmla="*/ 437 h 751"/>
                <a:gd name="T44" fmla="*/ 1125 w 1313"/>
                <a:gd name="T45" fmla="*/ 719 h 751"/>
                <a:gd name="T46" fmla="*/ 1250 w 1313"/>
                <a:gd name="T47" fmla="*/ 687 h 751"/>
                <a:gd name="T48" fmla="*/ 1281 w 1313"/>
                <a:gd name="T49" fmla="*/ 687 h 751"/>
                <a:gd name="T50" fmla="*/ 1312 w 1313"/>
                <a:gd name="T51" fmla="*/ 625 h 751"/>
                <a:gd name="T52" fmla="*/ 1250 w 1313"/>
                <a:gd name="T53" fmla="*/ 656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13" h="751">
                  <a:moveTo>
                    <a:pt x="1250" y="656"/>
                  </a:moveTo>
                  <a:lnTo>
                    <a:pt x="1250" y="656"/>
                  </a:lnTo>
                  <a:cubicBezTo>
                    <a:pt x="1031" y="750"/>
                    <a:pt x="719" y="562"/>
                    <a:pt x="500" y="406"/>
                  </a:cubicBezTo>
                  <a:cubicBezTo>
                    <a:pt x="406" y="344"/>
                    <a:pt x="312" y="312"/>
                    <a:pt x="219" y="375"/>
                  </a:cubicBezTo>
                  <a:cubicBezTo>
                    <a:pt x="156" y="406"/>
                    <a:pt x="94" y="500"/>
                    <a:pt x="62" y="562"/>
                  </a:cubicBezTo>
                  <a:cubicBezTo>
                    <a:pt x="62" y="531"/>
                    <a:pt x="62" y="500"/>
                    <a:pt x="31" y="500"/>
                  </a:cubicBezTo>
                  <a:cubicBezTo>
                    <a:pt x="62" y="437"/>
                    <a:pt x="187" y="31"/>
                    <a:pt x="500" y="94"/>
                  </a:cubicBezTo>
                  <a:cubicBezTo>
                    <a:pt x="594" y="125"/>
                    <a:pt x="687" y="219"/>
                    <a:pt x="781" y="312"/>
                  </a:cubicBezTo>
                  <a:cubicBezTo>
                    <a:pt x="875" y="406"/>
                    <a:pt x="969" y="500"/>
                    <a:pt x="1062" y="469"/>
                  </a:cubicBezTo>
                  <a:cubicBezTo>
                    <a:pt x="1125" y="469"/>
                    <a:pt x="1156" y="437"/>
                    <a:pt x="1187" y="406"/>
                  </a:cubicBezTo>
                  <a:lnTo>
                    <a:pt x="1187" y="406"/>
                  </a:lnTo>
                  <a:cubicBezTo>
                    <a:pt x="1125" y="437"/>
                    <a:pt x="1094" y="437"/>
                    <a:pt x="1062" y="437"/>
                  </a:cubicBezTo>
                  <a:cubicBezTo>
                    <a:pt x="969" y="469"/>
                    <a:pt x="875" y="375"/>
                    <a:pt x="781" y="281"/>
                  </a:cubicBezTo>
                  <a:cubicBezTo>
                    <a:pt x="719" y="187"/>
                    <a:pt x="625" y="94"/>
                    <a:pt x="500" y="62"/>
                  </a:cubicBezTo>
                  <a:cubicBezTo>
                    <a:pt x="219" y="0"/>
                    <a:pt x="62" y="344"/>
                    <a:pt x="31" y="437"/>
                  </a:cubicBezTo>
                  <a:cubicBezTo>
                    <a:pt x="0" y="406"/>
                    <a:pt x="0" y="406"/>
                    <a:pt x="0" y="375"/>
                  </a:cubicBezTo>
                  <a:cubicBezTo>
                    <a:pt x="0" y="406"/>
                    <a:pt x="0" y="406"/>
                    <a:pt x="0" y="437"/>
                  </a:cubicBezTo>
                  <a:cubicBezTo>
                    <a:pt x="0" y="469"/>
                    <a:pt x="94" y="719"/>
                    <a:pt x="125" y="750"/>
                  </a:cubicBezTo>
                  <a:lnTo>
                    <a:pt x="125" y="719"/>
                  </a:lnTo>
                  <a:cubicBezTo>
                    <a:pt x="125" y="687"/>
                    <a:pt x="94" y="656"/>
                    <a:pt x="94" y="625"/>
                  </a:cubicBezTo>
                  <a:cubicBezTo>
                    <a:pt x="94" y="562"/>
                    <a:pt x="156" y="437"/>
                    <a:pt x="250" y="375"/>
                  </a:cubicBezTo>
                  <a:cubicBezTo>
                    <a:pt x="312" y="344"/>
                    <a:pt x="406" y="375"/>
                    <a:pt x="500" y="437"/>
                  </a:cubicBezTo>
                  <a:cubicBezTo>
                    <a:pt x="687" y="562"/>
                    <a:pt x="906" y="719"/>
                    <a:pt x="1125" y="719"/>
                  </a:cubicBezTo>
                  <a:cubicBezTo>
                    <a:pt x="1187" y="719"/>
                    <a:pt x="1219" y="719"/>
                    <a:pt x="1250" y="687"/>
                  </a:cubicBezTo>
                  <a:cubicBezTo>
                    <a:pt x="1281" y="687"/>
                    <a:pt x="1281" y="687"/>
                    <a:pt x="1281" y="687"/>
                  </a:cubicBezTo>
                  <a:cubicBezTo>
                    <a:pt x="1312" y="656"/>
                    <a:pt x="1312" y="656"/>
                    <a:pt x="1312" y="625"/>
                  </a:cubicBezTo>
                  <a:cubicBezTo>
                    <a:pt x="1281" y="656"/>
                    <a:pt x="1281" y="656"/>
                    <a:pt x="1250" y="656"/>
                  </a:cubicBezTo>
                </a:path>
              </a:pathLst>
            </a:custGeom>
            <a:solidFill>
              <a:srgbClr val="0E5F82"/>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2" name="Freeform 31">
              <a:extLst>
                <a:ext uri="{FF2B5EF4-FFF2-40B4-BE49-F238E27FC236}">
                  <a16:creationId xmlns:a16="http://schemas.microsoft.com/office/drawing/2014/main" id="{155A68B1-AEAC-9047-A679-DB4784316D9D}"/>
                </a:ext>
              </a:extLst>
            </p:cNvPr>
            <p:cNvSpPr>
              <a:spLocks noChangeArrowheads="1"/>
            </p:cNvSpPr>
            <p:nvPr/>
          </p:nvSpPr>
          <p:spPr bwMode="auto">
            <a:xfrm>
              <a:off x="8005763" y="1608138"/>
              <a:ext cx="168275" cy="225425"/>
            </a:xfrm>
            <a:custGeom>
              <a:avLst/>
              <a:gdLst>
                <a:gd name="T0" fmla="*/ 343 w 469"/>
                <a:gd name="T1" fmla="*/ 593 h 626"/>
                <a:gd name="T2" fmla="*/ 343 w 469"/>
                <a:gd name="T3" fmla="*/ 593 h 626"/>
                <a:gd name="T4" fmla="*/ 437 w 469"/>
                <a:gd name="T5" fmla="*/ 343 h 626"/>
                <a:gd name="T6" fmla="*/ 437 w 469"/>
                <a:gd name="T7" fmla="*/ 0 h 626"/>
                <a:gd name="T8" fmla="*/ 375 w 469"/>
                <a:gd name="T9" fmla="*/ 312 h 626"/>
                <a:gd name="T10" fmla="*/ 0 w 469"/>
                <a:gd name="T11" fmla="*/ 312 h 626"/>
                <a:gd name="T12" fmla="*/ 125 w 469"/>
                <a:gd name="T13" fmla="*/ 625 h 626"/>
                <a:gd name="T14" fmla="*/ 343 w 469"/>
                <a:gd name="T15" fmla="*/ 593 h 6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9" h="626">
                  <a:moveTo>
                    <a:pt x="343" y="593"/>
                  </a:moveTo>
                  <a:lnTo>
                    <a:pt x="343" y="593"/>
                  </a:lnTo>
                  <a:cubicBezTo>
                    <a:pt x="343" y="593"/>
                    <a:pt x="437" y="500"/>
                    <a:pt x="437" y="343"/>
                  </a:cubicBezTo>
                  <a:cubicBezTo>
                    <a:pt x="468" y="218"/>
                    <a:pt x="437" y="0"/>
                    <a:pt x="437" y="0"/>
                  </a:cubicBezTo>
                  <a:cubicBezTo>
                    <a:pt x="437" y="0"/>
                    <a:pt x="218" y="31"/>
                    <a:pt x="375" y="312"/>
                  </a:cubicBezTo>
                  <a:cubicBezTo>
                    <a:pt x="156" y="312"/>
                    <a:pt x="0" y="312"/>
                    <a:pt x="0" y="312"/>
                  </a:cubicBezTo>
                  <a:cubicBezTo>
                    <a:pt x="125" y="625"/>
                    <a:pt x="125" y="625"/>
                    <a:pt x="125" y="625"/>
                  </a:cubicBezTo>
                  <a:lnTo>
                    <a:pt x="343" y="593"/>
                  </a:lnTo>
                </a:path>
              </a:pathLst>
            </a:custGeom>
            <a:solidFill>
              <a:srgbClr val="FDC891"/>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3" name="Freeform 32">
              <a:extLst>
                <a:ext uri="{FF2B5EF4-FFF2-40B4-BE49-F238E27FC236}">
                  <a16:creationId xmlns:a16="http://schemas.microsoft.com/office/drawing/2014/main" id="{CE6748CE-AF14-664C-B064-314FAEE4C878}"/>
                </a:ext>
              </a:extLst>
            </p:cNvPr>
            <p:cNvSpPr>
              <a:spLocks noChangeArrowheads="1"/>
            </p:cNvSpPr>
            <p:nvPr/>
          </p:nvSpPr>
          <p:spPr bwMode="auto">
            <a:xfrm>
              <a:off x="8051800" y="1820863"/>
              <a:ext cx="280988" cy="687387"/>
            </a:xfrm>
            <a:custGeom>
              <a:avLst/>
              <a:gdLst>
                <a:gd name="T0" fmla="*/ 218 w 782"/>
                <a:gd name="T1" fmla="*/ 0 h 1908"/>
                <a:gd name="T2" fmla="*/ 218 w 782"/>
                <a:gd name="T3" fmla="*/ 0 h 1908"/>
                <a:gd name="T4" fmla="*/ 750 w 782"/>
                <a:gd name="T5" fmla="*/ 1594 h 1908"/>
                <a:gd name="T6" fmla="*/ 781 w 782"/>
                <a:gd name="T7" fmla="*/ 1594 h 1908"/>
                <a:gd name="T8" fmla="*/ 750 w 782"/>
                <a:gd name="T9" fmla="*/ 1907 h 1908"/>
                <a:gd name="T10" fmla="*/ 718 w 782"/>
                <a:gd name="T11" fmla="*/ 1907 h 1908"/>
                <a:gd name="T12" fmla="*/ 0 w 782"/>
                <a:gd name="T13" fmla="*/ 32 h 1908"/>
                <a:gd name="T14" fmla="*/ 218 w 782"/>
                <a:gd name="T15" fmla="*/ 0 h 19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2" h="1908">
                  <a:moveTo>
                    <a:pt x="218" y="0"/>
                  </a:moveTo>
                  <a:lnTo>
                    <a:pt x="218" y="0"/>
                  </a:lnTo>
                  <a:cubicBezTo>
                    <a:pt x="218" y="0"/>
                    <a:pt x="406" y="1594"/>
                    <a:pt x="750" y="1594"/>
                  </a:cubicBezTo>
                  <a:lnTo>
                    <a:pt x="781" y="1594"/>
                  </a:lnTo>
                  <a:cubicBezTo>
                    <a:pt x="750" y="1719"/>
                    <a:pt x="750" y="1782"/>
                    <a:pt x="750" y="1907"/>
                  </a:cubicBezTo>
                  <a:cubicBezTo>
                    <a:pt x="718" y="1907"/>
                    <a:pt x="718" y="1907"/>
                    <a:pt x="718" y="1907"/>
                  </a:cubicBezTo>
                  <a:cubicBezTo>
                    <a:pt x="62" y="1844"/>
                    <a:pt x="0" y="32"/>
                    <a:pt x="0" y="32"/>
                  </a:cubicBezTo>
                  <a:lnTo>
                    <a:pt x="218" y="0"/>
                  </a:lnTo>
                </a:path>
              </a:pathLst>
            </a:custGeom>
            <a:solidFill>
              <a:srgbClr val="FDC891"/>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4" name="Freeform 33">
              <a:extLst>
                <a:ext uri="{FF2B5EF4-FFF2-40B4-BE49-F238E27FC236}">
                  <a16:creationId xmlns:a16="http://schemas.microsoft.com/office/drawing/2014/main" id="{AE37DE5F-FE00-1044-8A6D-0E16D1AF4B60}"/>
                </a:ext>
              </a:extLst>
            </p:cNvPr>
            <p:cNvSpPr>
              <a:spLocks noChangeArrowheads="1"/>
            </p:cNvSpPr>
            <p:nvPr/>
          </p:nvSpPr>
          <p:spPr bwMode="auto">
            <a:xfrm>
              <a:off x="8826500" y="1709738"/>
              <a:ext cx="46038" cy="1720850"/>
            </a:xfrm>
            <a:custGeom>
              <a:avLst/>
              <a:gdLst>
                <a:gd name="T0" fmla="*/ 31 w 126"/>
                <a:gd name="T1" fmla="*/ 4780 h 4781"/>
                <a:gd name="T2" fmla="*/ 0 w 126"/>
                <a:gd name="T3" fmla="*/ 4780 h 4781"/>
                <a:gd name="T4" fmla="*/ 31 w 126"/>
                <a:gd name="T5" fmla="*/ 2094 h 4781"/>
                <a:gd name="T6" fmla="*/ 94 w 126"/>
                <a:gd name="T7" fmla="*/ 0 h 4781"/>
                <a:gd name="T8" fmla="*/ 125 w 126"/>
                <a:gd name="T9" fmla="*/ 0 h 4781"/>
                <a:gd name="T10" fmla="*/ 62 w 126"/>
                <a:gd name="T11" fmla="*/ 2094 h 4781"/>
                <a:gd name="T12" fmla="*/ 31 w 126"/>
                <a:gd name="T13" fmla="*/ 4780 h 4781"/>
              </a:gdLst>
              <a:ahLst/>
              <a:cxnLst>
                <a:cxn ang="0">
                  <a:pos x="T0" y="T1"/>
                </a:cxn>
                <a:cxn ang="0">
                  <a:pos x="T2" y="T3"/>
                </a:cxn>
                <a:cxn ang="0">
                  <a:pos x="T4" y="T5"/>
                </a:cxn>
                <a:cxn ang="0">
                  <a:pos x="T6" y="T7"/>
                </a:cxn>
                <a:cxn ang="0">
                  <a:pos x="T8" y="T9"/>
                </a:cxn>
                <a:cxn ang="0">
                  <a:pos x="T10" y="T11"/>
                </a:cxn>
                <a:cxn ang="0">
                  <a:pos x="T12" y="T13"/>
                </a:cxn>
              </a:cxnLst>
              <a:rect l="0" t="0" r="r" b="b"/>
              <a:pathLst>
                <a:path w="126" h="4781">
                  <a:moveTo>
                    <a:pt x="31" y="4780"/>
                  </a:moveTo>
                  <a:lnTo>
                    <a:pt x="0" y="4780"/>
                  </a:lnTo>
                  <a:lnTo>
                    <a:pt x="31" y="2094"/>
                  </a:lnTo>
                  <a:lnTo>
                    <a:pt x="94" y="0"/>
                  </a:lnTo>
                  <a:lnTo>
                    <a:pt x="125" y="0"/>
                  </a:lnTo>
                  <a:lnTo>
                    <a:pt x="62" y="2094"/>
                  </a:lnTo>
                  <a:lnTo>
                    <a:pt x="31" y="4780"/>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5" name="Freeform 34">
              <a:extLst>
                <a:ext uri="{FF2B5EF4-FFF2-40B4-BE49-F238E27FC236}">
                  <a16:creationId xmlns:a16="http://schemas.microsoft.com/office/drawing/2014/main" id="{87F04D5C-8BFD-554F-BB08-07CAC057A8AC}"/>
                </a:ext>
              </a:extLst>
            </p:cNvPr>
            <p:cNvSpPr>
              <a:spLocks noChangeArrowheads="1"/>
            </p:cNvSpPr>
            <p:nvPr/>
          </p:nvSpPr>
          <p:spPr bwMode="auto">
            <a:xfrm>
              <a:off x="9142413" y="2586038"/>
              <a:ext cx="146050" cy="101600"/>
            </a:xfrm>
            <a:custGeom>
              <a:avLst/>
              <a:gdLst>
                <a:gd name="T0" fmla="*/ 312 w 407"/>
                <a:gd name="T1" fmla="*/ 281 h 282"/>
                <a:gd name="T2" fmla="*/ 406 w 407"/>
                <a:gd name="T3" fmla="*/ 32 h 282"/>
                <a:gd name="T4" fmla="*/ 0 w 407"/>
                <a:gd name="T5" fmla="*/ 0 h 282"/>
                <a:gd name="T6" fmla="*/ 31 w 407"/>
                <a:gd name="T7" fmla="*/ 281 h 282"/>
                <a:gd name="T8" fmla="*/ 312 w 407"/>
                <a:gd name="T9" fmla="*/ 281 h 282"/>
              </a:gdLst>
              <a:ahLst/>
              <a:cxnLst>
                <a:cxn ang="0">
                  <a:pos x="T0" y="T1"/>
                </a:cxn>
                <a:cxn ang="0">
                  <a:pos x="T2" y="T3"/>
                </a:cxn>
                <a:cxn ang="0">
                  <a:pos x="T4" y="T5"/>
                </a:cxn>
                <a:cxn ang="0">
                  <a:pos x="T6" y="T7"/>
                </a:cxn>
                <a:cxn ang="0">
                  <a:pos x="T8" y="T9"/>
                </a:cxn>
              </a:cxnLst>
              <a:rect l="0" t="0" r="r" b="b"/>
              <a:pathLst>
                <a:path w="407" h="282">
                  <a:moveTo>
                    <a:pt x="312" y="281"/>
                  </a:moveTo>
                  <a:lnTo>
                    <a:pt x="406" y="32"/>
                  </a:lnTo>
                  <a:lnTo>
                    <a:pt x="0" y="0"/>
                  </a:lnTo>
                  <a:lnTo>
                    <a:pt x="31" y="281"/>
                  </a:lnTo>
                  <a:lnTo>
                    <a:pt x="312" y="281"/>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6" name="Freeform 35">
              <a:extLst>
                <a:ext uri="{FF2B5EF4-FFF2-40B4-BE49-F238E27FC236}">
                  <a16:creationId xmlns:a16="http://schemas.microsoft.com/office/drawing/2014/main" id="{EB8ED2B3-366B-5F4E-B639-F425561B9ED1}"/>
                </a:ext>
              </a:extLst>
            </p:cNvPr>
            <p:cNvSpPr>
              <a:spLocks noChangeArrowheads="1"/>
            </p:cNvSpPr>
            <p:nvPr/>
          </p:nvSpPr>
          <p:spPr bwMode="auto">
            <a:xfrm>
              <a:off x="8321675" y="2351088"/>
              <a:ext cx="79375" cy="203200"/>
            </a:xfrm>
            <a:custGeom>
              <a:avLst/>
              <a:gdLst>
                <a:gd name="T0" fmla="*/ 31 w 219"/>
                <a:gd name="T1" fmla="*/ 125 h 564"/>
                <a:gd name="T2" fmla="*/ 187 w 219"/>
                <a:gd name="T3" fmla="*/ 0 h 564"/>
                <a:gd name="T4" fmla="*/ 218 w 219"/>
                <a:gd name="T5" fmla="*/ 563 h 564"/>
                <a:gd name="T6" fmla="*/ 0 w 219"/>
                <a:gd name="T7" fmla="*/ 438 h 564"/>
                <a:gd name="T8" fmla="*/ 31 w 219"/>
                <a:gd name="T9" fmla="*/ 125 h 564"/>
              </a:gdLst>
              <a:ahLst/>
              <a:cxnLst>
                <a:cxn ang="0">
                  <a:pos x="T0" y="T1"/>
                </a:cxn>
                <a:cxn ang="0">
                  <a:pos x="T2" y="T3"/>
                </a:cxn>
                <a:cxn ang="0">
                  <a:pos x="T4" y="T5"/>
                </a:cxn>
                <a:cxn ang="0">
                  <a:pos x="T6" y="T7"/>
                </a:cxn>
                <a:cxn ang="0">
                  <a:pos x="T8" y="T9"/>
                </a:cxn>
              </a:cxnLst>
              <a:rect l="0" t="0" r="r" b="b"/>
              <a:pathLst>
                <a:path w="219" h="564">
                  <a:moveTo>
                    <a:pt x="31" y="125"/>
                  </a:moveTo>
                  <a:lnTo>
                    <a:pt x="187" y="0"/>
                  </a:lnTo>
                  <a:lnTo>
                    <a:pt x="218" y="563"/>
                  </a:lnTo>
                  <a:lnTo>
                    <a:pt x="0" y="438"/>
                  </a:lnTo>
                  <a:lnTo>
                    <a:pt x="31" y="125"/>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7" name="Freeform 36">
              <a:extLst>
                <a:ext uri="{FF2B5EF4-FFF2-40B4-BE49-F238E27FC236}">
                  <a16:creationId xmlns:a16="http://schemas.microsoft.com/office/drawing/2014/main" id="{28A7770B-FC9E-B046-B493-D813FB630FD9}"/>
                </a:ext>
              </a:extLst>
            </p:cNvPr>
            <p:cNvSpPr>
              <a:spLocks noChangeArrowheads="1"/>
            </p:cNvSpPr>
            <p:nvPr/>
          </p:nvSpPr>
          <p:spPr bwMode="auto">
            <a:xfrm>
              <a:off x="8804275" y="1674813"/>
              <a:ext cx="123825" cy="68262"/>
            </a:xfrm>
            <a:custGeom>
              <a:avLst/>
              <a:gdLst>
                <a:gd name="T0" fmla="*/ 125 w 345"/>
                <a:gd name="T1" fmla="*/ 0 h 189"/>
                <a:gd name="T2" fmla="*/ 125 w 345"/>
                <a:gd name="T3" fmla="*/ 0 h 189"/>
                <a:gd name="T4" fmla="*/ 188 w 345"/>
                <a:gd name="T5" fmla="*/ 94 h 189"/>
                <a:gd name="T6" fmla="*/ 250 w 345"/>
                <a:gd name="T7" fmla="*/ 0 h 189"/>
                <a:gd name="T8" fmla="*/ 344 w 345"/>
                <a:gd name="T9" fmla="*/ 125 h 189"/>
                <a:gd name="T10" fmla="*/ 188 w 345"/>
                <a:gd name="T11" fmla="*/ 188 h 189"/>
                <a:gd name="T12" fmla="*/ 0 w 345"/>
                <a:gd name="T13" fmla="*/ 125 h 189"/>
                <a:gd name="T14" fmla="*/ 125 w 345"/>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189">
                  <a:moveTo>
                    <a:pt x="125" y="0"/>
                  </a:moveTo>
                  <a:lnTo>
                    <a:pt x="125" y="0"/>
                  </a:lnTo>
                  <a:cubicBezTo>
                    <a:pt x="188" y="94"/>
                    <a:pt x="188" y="94"/>
                    <a:pt x="188" y="94"/>
                  </a:cubicBezTo>
                  <a:cubicBezTo>
                    <a:pt x="250" y="0"/>
                    <a:pt x="250" y="0"/>
                    <a:pt x="250" y="0"/>
                  </a:cubicBezTo>
                  <a:cubicBezTo>
                    <a:pt x="344" y="125"/>
                    <a:pt x="344" y="125"/>
                    <a:pt x="344" y="125"/>
                  </a:cubicBezTo>
                  <a:cubicBezTo>
                    <a:pt x="344" y="125"/>
                    <a:pt x="282" y="188"/>
                    <a:pt x="188" y="188"/>
                  </a:cubicBezTo>
                  <a:cubicBezTo>
                    <a:pt x="94" y="188"/>
                    <a:pt x="0" y="125"/>
                    <a:pt x="0" y="125"/>
                  </a:cubicBezTo>
                  <a:lnTo>
                    <a:pt x="125" y="0"/>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8" name="Freeform 37">
              <a:extLst>
                <a:ext uri="{FF2B5EF4-FFF2-40B4-BE49-F238E27FC236}">
                  <a16:creationId xmlns:a16="http://schemas.microsoft.com/office/drawing/2014/main" id="{526B5753-78D8-EB4D-B5CD-E85E759A09D7}"/>
                </a:ext>
              </a:extLst>
            </p:cNvPr>
            <p:cNvSpPr>
              <a:spLocks noChangeArrowheads="1"/>
            </p:cNvSpPr>
            <p:nvPr/>
          </p:nvSpPr>
          <p:spPr bwMode="auto">
            <a:xfrm>
              <a:off x="8894763" y="1641475"/>
              <a:ext cx="90487" cy="112713"/>
            </a:xfrm>
            <a:custGeom>
              <a:avLst/>
              <a:gdLst>
                <a:gd name="T0" fmla="*/ 157 w 251"/>
                <a:gd name="T1" fmla="*/ 0 h 314"/>
                <a:gd name="T2" fmla="*/ 250 w 251"/>
                <a:gd name="T3" fmla="*/ 282 h 314"/>
                <a:gd name="T4" fmla="*/ 125 w 251"/>
                <a:gd name="T5" fmla="*/ 313 h 314"/>
                <a:gd name="T6" fmla="*/ 0 w 251"/>
                <a:gd name="T7" fmla="*/ 94 h 314"/>
                <a:gd name="T8" fmla="*/ 157 w 251"/>
                <a:gd name="T9" fmla="*/ 0 h 314"/>
              </a:gdLst>
              <a:ahLst/>
              <a:cxnLst>
                <a:cxn ang="0">
                  <a:pos x="T0" y="T1"/>
                </a:cxn>
                <a:cxn ang="0">
                  <a:pos x="T2" y="T3"/>
                </a:cxn>
                <a:cxn ang="0">
                  <a:pos x="T4" y="T5"/>
                </a:cxn>
                <a:cxn ang="0">
                  <a:pos x="T6" y="T7"/>
                </a:cxn>
                <a:cxn ang="0">
                  <a:pos x="T8" y="T9"/>
                </a:cxn>
              </a:cxnLst>
              <a:rect l="0" t="0" r="r" b="b"/>
              <a:pathLst>
                <a:path w="251" h="314">
                  <a:moveTo>
                    <a:pt x="157" y="0"/>
                  </a:moveTo>
                  <a:lnTo>
                    <a:pt x="250" y="282"/>
                  </a:lnTo>
                  <a:lnTo>
                    <a:pt x="125" y="313"/>
                  </a:lnTo>
                  <a:lnTo>
                    <a:pt x="0" y="94"/>
                  </a:lnTo>
                  <a:lnTo>
                    <a:pt x="157" y="0"/>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9" name="Freeform 38">
              <a:extLst>
                <a:ext uri="{FF2B5EF4-FFF2-40B4-BE49-F238E27FC236}">
                  <a16:creationId xmlns:a16="http://schemas.microsoft.com/office/drawing/2014/main" id="{A6E288F4-886C-FD46-BF90-2A4063AEF26B}"/>
                </a:ext>
              </a:extLst>
            </p:cNvPr>
            <p:cNvSpPr>
              <a:spLocks noChangeArrowheads="1"/>
            </p:cNvSpPr>
            <p:nvPr/>
          </p:nvSpPr>
          <p:spPr bwMode="auto">
            <a:xfrm>
              <a:off x="8748713" y="1630363"/>
              <a:ext cx="101600" cy="123825"/>
            </a:xfrm>
            <a:custGeom>
              <a:avLst/>
              <a:gdLst>
                <a:gd name="T0" fmla="*/ 125 w 282"/>
                <a:gd name="T1" fmla="*/ 344 h 345"/>
                <a:gd name="T2" fmla="*/ 281 w 282"/>
                <a:gd name="T3" fmla="*/ 125 h 345"/>
                <a:gd name="T4" fmla="*/ 94 w 282"/>
                <a:gd name="T5" fmla="*/ 0 h 345"/>
                <a:gd name="T6" fmla="*/ 0 w 282"/>
                <a:gd name="T7" fmla="*/ 250 h 345"/>
                <a:gd name="T8" fmla="*/ 125 w 282"/>
                <a:gd name="T9" fmla="*/ 344 h 345"/>
              </a:gdLst>
              <a:ahLst/>
              <a:cxnLst>
                <a:cxn ang="0">
                  <a:pos x="T0" y="T1"/>
                </a:cxn>
                <a:cxn ang="0">
                  <a:pos x="T2" y="T3"/>
                </a:cxn>
                <a:cxn ang="0">
                  <a:pos x="T4" y="T5"/>
                </a:cxn>
                <a:cxn ang="0">
                  <a:pos x="T6" y="T7"/>
                </a:cxn>
                <a:cxn ang="0">
                  <a:pos x="T8" y="T9"/>
                </a:cxn>
              </a:cxnLst>
              <a:rect l="0" t="0" r="r" b="b"/>
              <a:pathLst>
                <a:path w="282" h="345">
                  <a:moveTo>
                    <a:pt x="125" y="344"/>
                  </a:moveTo>
                  <a:lnTo>
                    <a:pt x="281" y="125"/>
                  </a:lnTo>
                  <a:lnTo>
                    <a:pt x="94" y="0"/>
                  </a:lnTo>
                  <a:lnTo>
                    <a:pt x="0" y="250"/>
                  </a:lnTo>
                  <a:lnTo>
                    <a:pt x="125" y="344"/>
                  </a:lnTo>
                </a:path>
              </a:pathLst>
            </a:custGeom>
            <a:solidFill>
              <a:srgbClr val="00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0" name="Freeform 39">
              <a:extLst>
                <a:ext uri="{FF2B5EF4-FFF2-40B4-BE49-F238E27FC236}">
                  <a16:creationId xmlns:a16="http://schemas.microsoft.com/office/drawing/2014/main" id="{CCFE9EAC-ABB1-5748-9F91-AA5AE813DD79}"/>
                </a:ext>
              </a:extLst>
            </p:cNvPr>
            <p:cNvSpPr>
              <a:spLocks noChangeAspect="1" noChangeArrowheads="1"/>
            </p:cNvSpPr>
            <p:nvPr/>
          </p:nvSpPr>
          <p:spPr bwMode="auto">
            <a:xfrm>
              <a:off x="8388350" y="2024063"/>
              <a:ext cx="720725" cy="2295525"/>
            </a:xfrm>
            <a:custGeom>
              <a:avLst/>
              <a:gdLst>
                <a:gd name="T0" fmla="*/ 780 w 2000"/>
                <a:gd name="T1" fmla="*/ 0 h 6375"/>
                <a:gd name="T2" fmla="*/ 1874 w 2000"/>
                <a:gd name="T3" fmla="*/ 0 h 6375"/>
                <a:gd name="T4" fmla="*/ 1874 w 2000"/>
                <a:gd name="T5" fmla="*/ 1812 h 6375"/>
                <a:gd name="T6" fmla="*/ 1999 w 2000"/>
                <a:gd name="T7" fmla="*/ 6374 h 6375"/>
                <a:gd name="T8" fmla="*/ 0 w 2000"/>
                <a:gd name="T9" fmla="*/ 6124 h 6375"/>
                <a:gd name="T10" fmla="*/ 687 w 2000"/>
                <a:gd name="T11" fmla="*/ 2125 h 6375"/>
                <a:gd name="T12" fmla="*/ 655 w 2000"/>
                <a:gd name="T13" fmla="*/ 0 h 6375"/>
                <a:gd name="T14" fmla="*/ 780 w 2000"/>
                <a:gd name="T15" fmla="*/ 0 h 63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0" h="6375">
                  <a:moveTo>
                    <a:pt x="780" y="0"/>
                  </a:moveTo>
                  <a:lnTo>
                    <a:pt x="1874" y="0"/>
                  </a:lnTo>
                  <a:lnTo>
                    <a:pt x="1874" y="1812"/>
                  </a:lnTo>
                  <a:lnTo>
                    <a:pt x="1999" y="6374"/>
                  </a:lnTo>
                  <a:lnTo>
                    <a:pt x="0" y="6124"/>
                  </a:lnTo>
                  <a:lnTo>
                    <a:pt x="687" y="2125"/>
                  </a:lnTo>
                  <a:lnTo>
                    <a:pt x="655" y="0"/>
                  </a:lnTo>
                  <a:lnTo>
                    <a:pt x="78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1" name="Freeform 40">
              <a:extLst>
                <a:ext uri="{FF2B5EF4-FFF2-40B4-BE49-F238E27FC236}">
                  <a16:creationId xmlns:a16="http://schemas.microsoft.com/office/drawing/2014/main" id="{58BCB55E-A2DD-764B-BF1E-C48A3949BBA8}"/>
                </a:ext>
              </a:extLst>
            </p:cNvPr>
            <p:cNvSpPr>
              <a:spLocks noChangeArrowheads="1"/>
            </p:cNvSpPr>
            <p:nvPr/>
          </p:nvSpPr>
          <p:spPr bwMode="auto">
            <a:xfrm>
              <a:off x="8680450" y="1809750"/>
              <a:ext cx="33338" cy="214313"/>
            </a:xfrm>
            <a:custGeom>
              <a:avLst/>
              <a:gdLst>
                <a:gd name="T0" fmla="*/ 93 w 94"/>
                <a:gd name="T1" fmla="*/ 594 h 595"/>
                <a:gd name="T2" fmla="*/ 0 w 94"/>
                <a:gd name="T3" fmla="*/ 594 h 595"/>
                <a:gd name="T4" fmla="*/ 0 w 94"/>
                <a:gd name="T5" fmla="*/ 94 h 595"/>
                <a:gd name="T6" fmla="*/ 93 w 94"/>
                <a:gd name="T7" fmla="*/ 0 h 595"/>
                <a:gd name="T8" fmla="*/ 93 w 94"/>
                <a:gd name="T9" fmla="*/ 594 h 595"/>
              </a:gdLst>
              <a:ahLst/>
              <a:cxnLst>
                <a:cxn ang="0">
                  <a:pos x="T0" y="T1"/>
                </a:cxn>
                <a:cxn ang="0">
                  <a:pos x="T2" y="T3"/>
                </a:cxn>
                <a:cxn ang="0">
                  <a:pos x="T4" y="T5"/>
                </a:cxn>
                <a:cxn ang="0">
                  <a:pos x="T6" y="T7"/>
                </a:cxn>
                <a:cxn ang="0">
                  <a:pos x="T8" y="T9"/>
                </a:cxn>
              </a:cxnLst>
              <a:rect l="0" t="0" r="r" b="b"/>
              <a:pathLst>
                <a:path w="94" h="595">
                  <a:moveTo>
                    <a:pt x="93" y="594"/>
                  </a:moveTo>
                  <a:lnTo>
                    <a:pt x="0" y="594"/>
                  </a:lnTo>
                  <a:lnTo>
                    <a:pt x="0" y="94"/>
                  </a:lnTo>
                  <a:lnTo>
                    <a:pt x="93" y="0"/>
                  </a:lnTo>
                  <a:lnTo>
                    <a:pt x="93" y="594"/>
                  </a:lnTo>
                </a:path>
              </a:pathLst>
            </a:custGeom>
            <a:solidFill>
              <a:srgbClr val="BA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2" name="Freeform 41">
              <a:extLst>
                <a:ext uri="{FF2B5EF4-FFF2-40B4-BE49-F238E27FC236}">
                  <a16:creationId xmlns:a16="http://schemas.microsoft.com/office/drawing/2014/main" id="{750B5D57-643E-FC46-A640-D8B08883DCC0}"/>
                </a:ext>
              </a:extLst>
            </p:cNvPr>
            <p:cNvSpPr>
              <a:spLocks noChangeArrowheads="1"/>
            </p:cNvSpPr>
            <p:nvPr/>
          </p:nvSpPr>
          <p:spPr bwMode="auto">
            <a:xfrm>
              <a:off x="8996363" y="1787525"/>
              <a:ext cx="33337" cy="236538"/>
            </a:xfrm>
            <a:custGeom>
              <a:avLst/>
              <a:gdLst>
                <a:gd name="T0" fmla="*/ 0 w 94"/>
                <a:gd name="T1" fmla="*/ 656 h 657"/>
                <a:gd name="T2" fmla="*/ 93 w 94"/>
                <a:gd name="T3" fmla="*/ 656 h 657"/>
                <a:gd name="T4" fmla="*/ 93 w 94"/>
                <a:gd name="T5" fmla="*/ 93 h 657"/>
                <a:gd name="T6" fmla="*/ 31 w 94"/>
                <a:gd name="T7" fmla="*/ 0 h 657"/>
                <a:gd name="T8" fmla="*/ 0 w 94"/>
                <a:gd name="T9" fmla="*/ 656 h 657"/>
              </a:gdLst>
              <a:ahLst/>
              <a:cxnLst>
                <a:cxn ang="0">
                  <a:pos x="T0" y="T1"/>
                </a:cxn>
                <a:cxn ang="0">
                  <a:pos x="T2" y="T3"/>
                </a:cxn>
                <a:cxn ang="0">
                  <a:pos x="T4" y="T5"/>
                </a:cxn>
                <a:cxn ang="0">
                  <a:pos x="T6" y="T7"/>
                </a:cxn>
                <a:cxn ang="0">
                  <a:pos x="T8" y="T9"/>
                </a:cxn>
              </a:cxnLst>
              <a:rect l="0" t="0" r="r" b="b"/>
              <a:pathLst>
                <a:path w="94" h="657">
                  <a:moveTo>
                    <a:pt x="0" y="656"/>
                  </a:moveTo>
                  <a:lnTo>
                    <a:pt x="93" y="656"/>
                  </a:lnTo>
                  <a:lnTo>
                    <a:pt x="93" y="93"/>
                  </a:lnTo>
                  <a:lnTo>
                    <a:pt x="31" y="0"/>
                  </a:lnTo>
                  <a:lnTo>
                    <a:pt x="0" y="656"/>
                  </a:lnTo>
                </a:path>
              </a:pathLst>
            </a:custGeom>
            <a:solidFill>
              <a:srgbClr val="BA000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3" name="Freeform 42">
              <a:extLst>
                <a:ext uri="{FF2B5EF4-FFF2-40B4-BE49-F238E27FC236}">
                  <a16:creationId xmlns:a16="http://schemas.microsoft.com/office/drawing/2014/main" id="{BE8B2523-3DBB-F34F-8F9E-CBBA24B6538D}"/>
                </a:ext>
              </a:extLst>
            </p:cNvPr>
            <p:cNvSpPr>
              <a:spLocks noChangeArrowheads="1"/>
            </p:cNvSpPr>
            <p:nvPr/>
          </p:nvSpPr>
          <p:spPr bwMode="auto">
            <a:xfrm>
              <a:off x="8669338" y="2001838"/>
              <a:ext cx="57150" cy="46037"/>
            </a:xfrm>
            <a:custGeom>
              <a:avLst/>
              <a:gdLst>
                <a:gd name="T0" fmla="*/ 157 w 158"/>
                <a:gd name="T1" fmla="*/ 63 h 126"/>
                <a:gd name="T2" fmla="*/ 157 w 158"/>
                <a:gd name="T3" fmla="*/ 63 h 126"/>
                <a:gd name="T4" fmla="*/ 63 w 158"/>
                <a:gd name="T5" fmla="*/ 125 h 126"/>
                <a:gd name="T6" fmla="*/ 0 w 158"/>
                <a:gd name="T7" fmla="*/ 63 h 126"/>
                <a:gd name="T8" fmla="*/ 63 w 158"/>
                <a:gd name="T9" fmla="*/ 0 h 126"/>
                <a:gd name="T10" fmla="*/ 157 w 158"/>
                <a:gd name="T11" fmla="*/ 63 h 126"/>
              </a:gdLst>
              <a:ahLst/>
              <a:cxnLst>
                <a:cxn ang="0">
                  <a:pos x="T0" y="T1"/>
                </a:cxn>
                <a:cxn ang="0">
                  <a:pos x="T2" y="T3"/>
                </a:cxn>
                <a:cxn ang="0">
                  <a:pos x="T4" y="T5"/>
                </a:cxn>
                <a:cxn ang="0">
                  <a:pos x="T6" y="T7"/>
                </a:cxn>
                <a:cxn ang="0">
                  <a:pos x="T8" y="T9"/>
                </a:cxn>
                <a:cxn ang="0">
                  <a:pos x="T10" y="T11"/>
                </a:cxn>
              </a:cxnLst>
              <a:rect l="0" t="0" r="r" b="b"/>
              <a:pathLst>
                <a:path w="158" h="126">
                  <a:moveTo>
                    <a:pt x="157" y="63"/>
                  </a:moveTo>
                  <a:lnTo>
                    <a:pt x="157" y="63"/>
                  </a:lnTo>
                  <a:cubicBezTo>
                    <a:pt x="157" y="94"/>
                    <a:pt x="125" y="125"/>
                    <a:pt x="63" y="125"/>
                  </a:cubicBezTo>
                  <a:cubicBezTo>
                    <a:pt x="32" y="125"/>
                    <a:pt x="0" y="94"/>
                    <a:pt x="0" y="63"/>
                  </a:cubicBezTo>
                  <a:cubicBezTo>
                    <a:pt x="0" y="32"/>
                    <a:pt x="32" y="0"/>
                    <a:pt x="63" y="0"/>
                  </a:cubicBezTo>
                  <a:cubicBezTo>
                    <a:pt x="125" y="0"/>
                    <a:pt x="157" y="32"/>
                    <a:pt x="157" y="63"/>
                  </a:cubicBezTo>
                </a:path>
              </a:pathLst>
            </a:custGeom>
            <a:solidFill>
              <a:srgbClr val="F4792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4" name="Freeform 43">
              <a:extLst>
                <a:ext uri="{FF2B5EF4-FFF2-40B4-BE49-F238E27FC236}">
                  <a16:creationId xmlns:a16="http://schemas.microsoft.com/office/drawing/2014/main" id="{167CD79F-D833-C84B-A724-940AF620ECA6}"/>
                </a:ext>
              </a:extLst>
            </p:cNvPr>
            <p:cNvSpPr>
              <a:spLocks noChangeArrowheads="1"/>
            </p:cNvSpPr>
            <p:nvPr/>
          </p:nvSpPr>
          <p:spPr bwMode="auto">
            <a:xfrm>
              <a:off x="8983663" y="2001838"/>
              <a:ext cx="57150" cy="46037"/>
            </a:xfrm>
            <a:custGeom>
              <a:avLst/>
              <a:gdLst>
                <a:gd name="T0" fmla="*/ 157 w 158"/>
                <a:gd name="T1" fmla="*/ 63 h 126"/>
                <a:gd name="T2" fmla="*/ 157 w 158"/>
                <a:gd name="T3" fmla="*/ 63 h 126"/>
                <a:gd name="T4" fmla="*/ 94 w 158"/>
                <a:gd name="T5" fmla="*/ 125 h 126"/>
                <a:gd name="T6" fmla="*/ 0 w 158"/>
                <a:gd name="T7" fmla="*/ 63 h 126"/>
                <a:gd name="T8" fmla="*/ 94 w 158"/>
                <a:gd name="T9" fmla="*/ 0 h 126"/>
                <a:gd name="T10" fmla="*/ 157 w 158"/>
                <a:gd name="T11" fmla="*/ 63 h 126"/>
              </a:gdLst>
              <a:ahLst/>
              <a:cxnLst>
                <a:cxn ang="0">
                  <a:pos x="T0" y="T1"/>
                </a:cxn>
                <a:cxn ang="0">
                  <a:pos x="T2" y="T3"/>
                </a:cxn>
                <a:cxn ang="0">
                  <a:pos x="T4" y="T5"/>
                </a:cxn>
                <a:cxn ang="0">
                  <a:pos x="T6" y="T7"/>
                </a:cxn>
                <a:cxn ang="0">
                  <a:pos x="T8" y="T9"/>
                </a:cxn>
                <a:cxn ang="0">
                  <a:pos x="T10" y="T11"/>
                </a:cxn>
              </a:cxnLst>
              <a:rect l="0" t="0" r="r" b="b"/>
              <a:pathLst>
                <a:path w="158" h="126">
                  <a:moveTo>
                    <a:pt x="157" y="63"/>
                  </a:moveTo>
                  <a:lnTo>
                    <a:pt x="157" y="63"/>
                  </a:lnTo>
                  <a:cubicBezTo>
                    <a:pt x="157" y="94"/>
                    <a:pt x="125" y="125"/>
                    <a:pt x="94" y="125"/>
                  </a:cubicBezTo>
                  <a:cubicBezTo>
                    <a:pt x="32" y="125"/>
                    <a:pt x="0" y="94"/>
                    <a:pt x="0" y="63"/>
                  </a:cubicBezTo>
                  <a:cubicBezTo>
                    <a:pt x="0" y="32"/>
                    <a:pt x="32" y="0"/>
                    <a:pt x="94" y="0"/>
                  </a:cubicBezTo>
                  <a:cubicBezTo>
                    <a:pt x="125" y="0"/>
                    <a:pt x="157" y="32"/>
                    <a:pt x="157" y="63"/>
                  </a:cubicBezTo>
                </a:path>
              </a:pathLst>
            </a:custGeom>
            <a:solidFill>
              <a:srgbClr val="F47920"/>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5" name="Freeform 44">
              <a:extLst>
                <a:ext uri="{FF2B5EF4-FFF2-40B4-BE49-F238E27FC236}">
                  <a16:creationId xmlns:a16="http://schemas.microsoft.com/office/drawing/2014/main" id="{64144EB0-E273-BD4B-A5F8-739D49AF6C3A}"/>
                </a:ext>
              </a:extLst>
            </p:cNvPr>
            <p:cNvSpPr>
              <a:spLocks noChangeArrowheads="1"/>
            </p:cNvSpPr>
            <p:nvPr/>
          </p:nvSpPr>
          <p:spPr bwMode="auto">
            <a:xfrm>
              <a:off x="8972550" y="3182938"/>
              <a:ext cx="192088" cy="327025"/>
            </a:xfrm>
            <a:custGeom>
              <a:avLst/>
              <a:gdLst>
                <a:gd name="T0" fmla="*/ 313 w 532"/>
                <a:gd name="T1" fmla="*/ 593 h 907"/>
                <a:gd name="T2" fmla="*/ 313 w 532"/>
                <a:gd name="T3" fmla="*/ 593 h 907"/>
                <a:gd name="T4" fmla="*/ 313 w 532"/>
                <a:gd name="T5" fmla="*/ 812 h 907"/>
                <a:gd name="T6" fmla="*/ 344 w 532"/>
                <a:gd name="T7" fmla="*/ 875 h 907"/>
                <a:gd name="T8" fmla="*/ 375 w 532"/>
                <a:gd name="T9" fmla="*/ 750 h 907"/>
                <a:gd name="T10" fmla="*/ 375 w 532"/>
                <a:gd name="T11" fmla="*/ 531 h 907"/>
                <a:gd name="T12" fmla="*/ 469 w 532"/>
                <a:gd name="T13" fmla="*/ 343 h 907"/>
                <a:gd name="T14" fmla="*/ 500 w 532"/>
                <a:gd name="T15" fmla="*/ 156 h 907"/>
                <a:gd name="T16" fmla="*/ 500 w 532"/>
                <a:gd name="T17" fmla="*/ 62 h 907"/>
                <a:gd name="T18" fmla="*/ 406 w 532"/>
                <a:gd name="T19" fmla="*/ 0 h 907"/>
                <a:gd name="T20" fmla="*/ 281 w 532"/>
                <a:gd name="T21" fmla="*/ 187 h 907"/>
                <a:gd name="T22" fmla="*/ 250 w 532"/>
                <a:gd name="T23" fmla="*/ 218 h 907"/>
                <a:gd name="T24" fmla="*/ 63 w 532"/>
                <a:gd name="T25" fmla="*/ 312 h 907"/>
                <a:gd name="T26" fmla="*/ 125 w 532"/>
                <a:gd name="T27" fmla="*/ 375 h 907"/>
                <a:gd name="T28" fmla="*/ 219 w 532"/>
                <a:gd name="T29" fmla="*/ 343 h 907"/>
                <a:gd name="T30" fmla="*/ 94 w 532"/>
                <a:gd name="T31" fmla="*/ 593 h 907"/>
                <a:gd name="T32" fmla="*/ 0 w 532"/>
                <a:gd name="T33" fmla="*/ 781 h 907"/>
                <a:gd name="T34" fmla="*/ 94 w 532"/>
                <a:gd name="T35" fmla="*/ 687 h 907"/>
                <a:gd name="T36" fmla="*/ 188 w 532"/>
                <a:gd name="T37" fmla="*/ 593 h 907"/>
                <a:gd name="T38" fmla="*/ 63 w 532"/>
                <a:gd name="T39" fmla="*/ 843 h 907"/>
                <a:gd name="T40" fmla="*/ 188 w 532"/>
                <a:gd name="T41" fmla="*/ 750 h 907"/>
                <a:gd name="T42" fmla="*/ 250 w 532"/>
                <a:gd name="T43" fmla="*/ 593 h 907"/>
                <a:gd name="T44" fmla="*/ 156 w 532"/>
                <a:gd name="T45" fmla="*/ 875 h 907"/>
                <a:gd name="T46" fmla="*/ 313 w 532"/>
                <a:gd name="T47" fmla="*/ 656 h 907"/>
                <a:gd name="T48" fmla="*/ 313 w 532"/>
                <a:gd name="T49" fmla="*/ 812 h 907"/>
                <a:gd name="T50" fmla="*/ 313 w 532"/>
                <a:gd name="T51" fmla="*/ 875 h 907"/>
                <a:gd name="T52" fmla="*/ 375 w 532"/>
                <a:gd name="T53" fmla="*/ 750 h 907"/>
                <a:gd name="T54" fmla="*/ 375 w 532"/>
                <a:gd name="T55" fmla="*/ 562 h 907"/>
                <a:gd name="T56" fmla="*/ 313 w 532"/>
                <a:gd name="T57" fmla="*/ 593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2" h="907">
                  <a:moveTo>
                    <a:pt x="313" y="593"/>
                  </a:moveTo>
                  <a:lnTo>
                    <a:pt x="313" y="593"/>
                  </a:lnTo>
                  <a:cubicBezTo>
                    <a:pt x="313" y="656"/>
                    <a:pt x="281" y="750"/>
                    <a:pt x="313" y="812"/>
                  </a:cubicBezTo>
                  <a:cubicBezTo>
                    <a:pt x="313" y="843"/>
                    <a:pt x="313" y="875"/>
                    <a:pt x="344" y="875"/>
                  </a:cubicBezTo>
                  <a:cubicBezTo>
                    <a:pt x="344" y="843"/>
                    <a:pt x="375" y="781"/>
                    <a:pt x="375" y="750"/>
                  </a:cubicBezTo>
                  <a:cubicBezTo>
                    <a:pt x="375" y="687"/>
                    <a:pt x="375" y="593"/>
                    <a:pt x="375" y="531"/>
                  </a:cubicBezTo>
                  <a:cubicBezTo>
                    <a:pt x="406" y="468"/>
                    <a:pt x="438" y="406"/>
                    <a:pt x="469" y="343"/>
                  </a:cubicBezTo>
                  <a:cubicBezTo>
                    <a:pt x="469" y="281"/>
                    <a:pt x="500" y="218"/>
                    <a:pt x="500" y="156"/>
                  </a:cubicBezTo>
                  <a:cubicBezTo>
                    <a:pt x="500" y="156"/>
                    <a:pt x="531" y="93"/>
                    <a:pt x="500" y="62"/>
                  </a:cubicBezTo>
                  <a:cubicBezTo>
                    <a:pt x="469" y="31"/>
                    <a:pt x="438" y="31"/>
                    <a:pt x="406" y="0"/>
                  </a:cubicBezTo>
                  <a:cubicBezTo>
                    <a:pt x="375" y="62"/>
                    <a:pt x="344" y="125"/>
                    <a:pt x="281" y="187"/>
                  </a:cubicBezTo>
                  <a:cubicBezTo>
                    <a:pt x="281" y="187"/>
                    <a:pt x="281" y="218"/>
                    <a:pt x="250" y="218"/>
                  </a:cubicBezTo>
                  <a:cubicBezTo>
                    <a:pt x="188" y="250"/>
                    <a:pt x="94" y="250"/>
                    <a:pt x="63" y="312"/>
                  </a:cubicBezTo>
                  <a:cubicBezTo>
                    <a:pt x="63" y="312"/>
                    <a:pt x="94" y="343"/>
                    <a:pt x="125" y="375"/>
                  </a:cubicBezTo>
                  <a:cubicBezTo>
                    <a:pt x="156" y="375"/>
                    <a:pt x="188" y="343"/>
                    <a:pt x="219" y="343"/>
                  </a:cubicBezTo>
                  <a:cubicBezTo>
                    <a:pt x="219" y="406"/>
                    <a:pt x="156" y="531"/>
                    <a:pt x="94" y="593"/>
                  </a:cubicBezTo>
                  <a:cubicBezTo>
                    <a:pt x="94" y="625"/>
                    <a:pt x="0" y="718"/>
                    <a:pt x="0" y="781"/>
                  </a:cubicBezTo>
                  <a:cubicBezTo>
                    <a:pt x="31" y="781"/>
                    <a:pt x="63" y="718"/>
                    <a:pt x="94" y="687"/>
                  </a:cubicBezTo>
                  <a:cubicBezTo>
                    <a:pt x="125" y="656"/>
                    <a:pt x="188" y="625"/>
                    <a:pt x="188" y="593"/>
                  </a:cubicBezTo>
                  <a:cubicBezTo>
                    <a:pt x="188" y="687"/>
                    <a:pt x="63" y="750"/>
                    <a:pt x="63" y="843"/>
                  </a:cubicBezTo>
                  <a:cubicBezTo>
                    <a:pt x="94" y="843"/>
                    <a:pt x="156" y="781"/>
                    <a:pt x="188" y="750"/>
                  </a:cubicBezTo>
                  <a:cubicBezTo>
                    <a:pt x="219" y="687"/>
                    <a:pt x="250" y="656"/>
                    <a:pt x="250" y="593"/>
                  </a:cubicBezTo>
                  <a:cubicBezTo>
                    <a:pt x="250" y="687"/>
                    <a:pt x="156" y="781"/>
                    <a:pt x="156" y="875"/>
                  </a:cubicBezTo>
                  <a:cubicBezTo>
                    <a:pt x="281" y="906"/>
                    <a:pt x="281" y="687"/>
                    <a:pt x="313" y="656"/>
                  </a:cubicBezTo>
                  <a:cubicBezTo>
                    <a:pt x="313" y="687"/>
                    <a:pt x="313" y="750"/>
                    <a:pt x="313" y="812"/>
                  </a:cubicBezTo>
                  <a:cubicBezTo>
                    <a:pt x="313" y="843"/>
                    <a:pt x="313" y="843"/>
                    <a:pt x="313" y="875"/>
                  </a:cubicBezTo>
                  <a:cubicBezTo>
                    <a:pt x="344" y="843"/>
                    <a:pt x="344" y="781"/>
                    <a:pt x="375" y="750"/>
                  </a:cubicBezTo>
                  <a:cubicBezTo>
                    <a:pt x="375" y="687"/>
                    <a:pt x="375" y="625"/>
                    <a:pt x="375" y="562"/>
                  </a:cubicBezTo>
                  <a:lnTo>
                    <a:pt x="313" y="593"/>
                  </a:lnTo>
                </a:path>
              </a:pathLst>
            </a:custGeom>
            <a:solidFill>
              <a:srgbClr val="FDC891"/>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6" name="Freeform 45">
              <a:extLst>
                <a:ext uri="{FF2B5EF4-FFF2-40B4-BE49-F238E27FC236}">
                  <a16:creationId xmlns:a16="http://schemas.microsoft.com/office/drawing/2014/main" id="{B9C47CF2-47D0-7C44-9323-88C74D289107}"/>
                </a:ext>
              </a:extLst>
            </p:cNvPr>
            <p:cNvSpPr>
              <a:spLocks noChangeArrowheads="1"/>
            </p:cNvSpPr>
            <p:nvPr/>
          </p:nvSpPr>
          <p:spPr bwMode="auto">
            <a:xfrm>
              <a:off x="9074150" y="2687638"/>
              <a:ext cx="180975" cy="652462"/>
            </a:xfrm>
            <a:custGeom>
              <a:avLst/>
              <a:gdLst>
                <a:gd name="T0" fmla="*/ 500 w 501"/>
                <a:gd name="T1" fmla="*/ 0 h 1813"/>
                <a:gd name="T2" fmla="*/ 500 w 501"/>
                <a:gd name="T3" fmla="*/ 0 h 1813"/>
                <a:gd name="T4" fmla="*/ 500 w 501"/>
                <a:gd name="T5" fmla="*/ 94 h 1813"/>
                <a:gd name="T6" fmla="*/ 0 w 501"/>
                <a:gd name="T7" fmla="*/ 1812 h 1813"/>
                <a:gd name="T8" fmla="*/ 219 w 501"/>
                <a:gd name="T9" fmla="*/ 94 h 1813"/>
                <a:gd name="T10" fmla="*/ 219 w 501"/>
                <a:gd name="T11" fmla="*/ 0 h 1813"/>
                <a:gd name="T12" fmla="*/ 500 w 501"/>
                <a:gd name="T13" fmla="*/ 0 h 1813"/>
              </a:gdLst>
              <a:ahLst/>
              <a:cxnLst>
                <a:cxn ang="0">
                  <a:pos x="T0" y="T1"/>
                </a:cxn>
                <a:cxn ang="0">
                  <a:pos x="T2" y="T3"/>
                </a:cxn>
                <a:cxn ang="0">
                  <a:pos x="T4" y="T5"/>
                </a:cxn>
                <a:cxn ang="0">
                  <a:pos x="T6" y="T7"/>
                </a:cxn>
                <a:cxn ang="0">
                  <a:pos x="T8" y="T9"/>
                </a:cxn>
                <a:cxn ang="0">
                  <a:pos x="T10" y="T11"/>
                </a:cxn>
                <a:cxn ang="0">
                  <a:pos x="T12" y="T13"/>
                </a:cxn>
              </a:cxnLst>
              <a:rect l="0" t="0" r="r" b="b"/>
              <a:pathLst>
                <a:path w="501" h="1813">
                  <a:moveTo>
                    <a:pt x="500" y="0"/>
                  </a:moveTo>
                  <a:lnTo>
                    <a:pt x="500" y="0"/>
                  </a:lnTo>
                  <a:cubicBezTo>
                    <a:pt x="500" y="32"/>
                    <a:pt x="500" y="63"/>
                    <a:pt x="500" y="94"/>
                  </a:cubicBezTo>
                  <a:cubicBezTo>
                    <a:pt x="500" y="1187"/>
                    <a:pt x="0" y="1812"/>
                    <a:pt x="0" y="1812"/>
                  </a:cubicBezTo>
                  <a:cubicBezTo>
                    <a:pt x="0" y="1812"/>
                    <a:pt x="219" y="1031"/>
                    <a:pt x="219" y="94"/>
                  </a:cubicBezTo>
                  <a:cubicBezTo>
                    <a:pt x="219" y="63"/>
                    <a:pt x="219" y="32"/>
                    <a:pt x="219" y="0"/>
                  </a:cubicBezTo>
                  <a:lnTo>
                    <a:pt x="500" y="0"/>
                  </a:lnTo>
                </a:path>
              </a:pathLst>
            </a:custGeom>
            <a:solidFill>
              <a:srgbClr val="FDC891"/>
            </a:solidFill>
            <a:ln>
              <a:noFill/>
            </a:ln>
            <a:effectLst/>
            <a:extLst>
              <a:ext uri="{91240B29-F687-4f45-9708-019B960494DF}">
                <a14:hiddenLine xmlns="" xmlns:a14="http://schemas.microsoft.com/office/drawing/2010/main" w="9525" cap="flat">
                  <a:solidFill>
                    <a:srgbClr val="F2692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347" name="Rectangle 346">
            <a:extLst>
              <a:ext uri="{FF2B5EF4-FFF2-40B4-BE49-F238E27FC236}">
                <a16:creationId xmlns:a16="http://schemas.microsoft.com/office/drawing/2014/main" id="{630263CC-248A-434C-ABD5-F2CF02945274}"/>
              </a:ext>
            </a:extLst>
          </p:cNvPr>
          <p:cNvSpPr/>
          <p:nvPr/>
        </p:nvSpPr>
        <p:spPr>
          <a:xfrm rot="10800000" flipV="1">
            <a:off x="4365812" y="4046754"/>
            <a:ext cx="5442896" cy="1869951"/>
          </a:xfrm>
          <a:prstGeom prst="rect">
            <a:avLst/>
          </a:prstGeom>
          <a:solidFill>
            <a:srgbClr val="007395"/>
          </a:solidFill>
          <a:ln w="3175" cap="flat" cmpd="sng" algn="ctr">
            <a:noFill/>
            <a:prstDash val="solid"/>
            <a:miter lim="800000"/>
          </a:ln>
          <a:effectLst/>
        </p:spPr>
        <p:txBody>
          <a:bodyPr rot="0" spcFirstLastPara="0" vertOverflow="overflow" horzOverflow="overflow" vert="horz" wrap="square" lIns="108000" tIns="46800" rIns="72000" bIns="0" numCol="1" spcCol="0" rtlCol="0" fromWordArt="0" anchor="ctr" anchorCtr="0" forceAA="0" compatLnSpc="1">
            <a:prstTxWarp prst="textNoShape">
              <a:avLst/>
            </a:prstTxWarp>
            <a:noAutofit/>
          </a:bodyPr>
          <a:lstStyle/>
          <a:p>
            <a:pPr>
              <a:lnSpc>
                <a:spcPct val="90000"/>
              </a:lnSpc>
              <a:spcBef>
                <a:spcPts val="300"/>
              </a:spcBef>
            </a:pPr>
            <a:endParaRPr lang="en-US" kern="0" dirty="0">
              <a:solidFill>
                <a:srgbClr val="FFFFFF"/>
              </a:solidFill>
            </a:endParaRPr>
          </a:p>
        </p:txBody>
      </p:sp>
      <p:sp>
        <p:nvSpPr>
          <p:cNvPr id="84" name="Rectangle 83">
            <a:extLst>
              <a:ext uri="{FF2B5EF4-FFF2-40B4-BE49-F238E27FC236}">
                <a16:creationId xmlns:a16="http://schemas.microsoft.com/office/drawing/2014/main" id="{C60BB795-E8A9-D149-AD46-70EA61913734}"/>
              </a:ext>
            </a:extLst>
          </p:cNvPr>
          <p:cNvSpPr/>
          <p:nvPr/>
        </p:nvSpPr>
        <p:spPr>
          <a:xfrm rot="10800000" flipV="1">
            <a:off x="5440905" y="3287094"/>
            <a:ext cx="5067049" cy="889668"/>
          </a:xfrm>
          <a:prstGeom prst="rect">
            <a:avLst/>
          </a:prstGeom>
          <a:solidFill>
            <a:schemeClr val="accent3">
              <a:lumMod val="75000"/>
            </a:schemeClr>
          </a:solidFill>
          <a:ln w="3175" cap="flat" cmpd="sng" algn="ctr">
            <a:noFill/>
            <a:prstDash val="solid"/>
            <a:miter lim="800000"/>
          </a:ln>
          <a:effectLst/>
        </p:spPr>
        <p:txBody>
          <a:bodyPr rot="0" spcFirstLastPara="0" vertOverflow="overflow" horzOverflow="overflow" vert="horz" wrap="square" lIns="936000" tIns="46800" rIns="216000" bIns="93600" numCol="1" spcCol="0" rtlCol="0" fromWordArt="0" anchor="t" anchorCtr="0" forceAA="0" compatLnSpc="1">
            <a:prstTxWarp prst="textNoShape">
              <a:avLst/>
            </a:prstTxWarp>
            <a:spAutoFit/>
          </a:bodyPr>
          <a:lstStyle/>
          <a:p>
            <a:pPr algn="r">
              <a:lnSpc>
                <a:spcPct val="90000"/>
              </a:lnSpc>
              <a:spcBef>
                <a:spcPts val="300"/>
              </a:spcBef>
            </a:pPr>
            <a:r>
              <a:rPr lang="en-US" kern="0" dirty="0">
                <a:solidFill>
                  <a:srgbClr val="FFFFFF"/>
                </a:solidFill>
              </a:rPr>
              <a:t>..and submits his leave request… and  waits for approval from his manager Robin</a:t>
            </a:r>
          </a:p>
        </p:txBody>
      </p:sp>
      <p:pic>
        <p:nvPicPr>
          <p:cNvPr id="2" name="Picture 1">
            <a:extLst>
              <a:ext uri="{FF2B5EF4-FFF2-40B4-BE49-F238E27FC236}">
                <a16:creationId xmlns:a16="http://schemas.microsoft.com/office/drawing/2014/main" id="{53FE94A0-BCA0-7B40-89FE-CE23304C6479}"/>
              </a:ext>
            </a:extLst>
          </p:cNvPr>
          <p:cNvPicPr>
            <a:picLocks noChangeAspect="1"/>
          </p:cNvPicPr>
          <p:nvPr/>
        </p:nvPicPr>
        <p:blipFill>
          <a:blip r:embed="rId5"/>
          <a:stretch>
            <a:fillRect/>
          </a:stretch>
        </p:blipFill>
        <p:spPr>
          <a:xfrm>
            <a:off x="4365812" y="2487540"/>
            <a:ext cx="1950204" cy="3660495"/>
          </a:xfrm>
          <a:prstGeom prst="rect">
            <a:avLst/>
          </a:prstGeom>
        </p:spPr>
      </p:pic>
      <p:pic>
        <p:nvPicPr>
          <p:cNvPr id="348" name="Picture 347" descr="Cafe-Supremo-Logo@2x.png">
            <a:extLst>
              <a:ext uri="{FF2B5EF4-FFF2-40B4-BE49-F238E27FC236}">
                <a16:creationId xmlns:a16="http://schemas.microsoft.com/office/drawing/2014/main" id="{961CCEA5-A95E-5840-8034-8F8081EB55ED}"/>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419463" y="4687122"/>
            <a:ext cx="3285797" cy="646560"/>
          </a:xfrm>
          <a:prstGeom prst="rect">
            <a:avLst/>
          </a:prstGeom>
        </p:spPr>
      </p:pic>
    </p:spTree>
    <p:extLst>
      <p:ext uri="{BB962C8B-B14F-4D97-AF65-F5344CB8AC3E}">
        <p14:creationId xmlns:p14="http://schemas.microsoft.com/office/powerpoint/2010/main" val="10059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pPr/>
              <a:t>7</a:t>
            </a:fld>
            <a:endParaRPr lang="en-US" dirty="0"/>
          </a:p>
        </p:txBody>
      </p:sp>
      <p:sp>
        <p:nvSpPr>
          <p:cNvPr id="3" name="Text Placeholder 2"/>
          <p:cNvSpPr>
            <a:spLocks noGrp="1"/>
          </p:cNvSpPr>
          <p:nvPr>
            <p:ph type="body" sz="quarter" idx="13"/>
          </p:nvPr>
        </p:nvSpPr>
        <p:spPr/>
        <p:txBody>
          <a:bodyPr/>
          <a:lstStyle/>
          <a:p>
            <a:endParaRPr lang="en-US" dirty="0"/>
          </a:p>
        </p:txBody>
      </p:sp>
      <p:sp>
        <p:nvSpPr>
          <p:cNvPr id="4" name="Title 3"/>
          <p:cNvSpPr>
            <a:spLocks noGrp="1"/>
          </p:cNvSpPr>
          <p:nvPr>
            <p:ph type="title"/>
          </p:nvPr>
        </p:nvSpPr>
        <p:spPr/>
        <p:txBody>
          <a:bodyPr/>
          <a:lstStyle/>
          <a:p>
            <a:r>
              <a:rPr lang="en-US" dirty="0"/>
              <a:t>HQ-Staff : Manager Persona - ROBIN</a:t>
            </a:r>
          </a:p>
        </p:txBody>
      </p:sp>
      <p:grpSp>
        <p:nvGrpSpPr>
          <p:cNvPr id="129" name="Group 128"/>
          <p:cNvGrpSpPr/>
          <p:nvPr/>
        </p:nvGrpSpPr>
        <p:grpSpPr>
          <a:xfrm>
            <a:off x="5173122" y="4683286"/>
            <a:ext cx="2124000" cy="1067577"/>
            <a:chOff x="5221437" y="4734053"/>
            <a:chExt cx="2124000" cy="1067577"/>
          </a:xfrm>
        </p:grpSpPr>
        <p:sp>
          <p:nvSpPr>
            <p:cNvPr id="130" name="Rectangle 129"/>
            <p:cNvSpPr/>
            <p:nvPr/>
          </p:nvSpPr>
          <p:spPr>
            <a:xfrm>
              <a:off x="5221437" y="4734053"/>
              <a:ext cx="2124000" cy="1045534"/>
            </a:xfrm>
            <a:prstGeom prst="rect">
              <a:avLst/>
            </a:prstGeom>
            <a:solidFill>
              <a:srgbClr val="10181A"/>
            </a:solidFill>
            <a:ln w="19050">
              <a:noFill/>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31" name="Content Placeholder 2"/>
            <p:cNvSpPr txBox="1">
              <a:spLocks/>
            </p:cNvSpPr>
            <p:nvPr/>
          </p:nvSpPr>
          <p:spPr>
            <a:xfrm>
              <a:off x="5310654" y="5069587"/>
              <a:ext cx="1922800" cy="278371"/>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FFFFFF">
                    <a:lumMod val="60000"/>
                    <a:lumOff val="40000"/>
                  </a:srgbClr>
                </a:buClr>
                <a:buNone/>
              </a:pPr>
              <a:r>
                <a:rPr lang="en-US" sz="1600" dirty="0">
                  <a:solidFill>
                    <a:srgbClr val="FFFFFF"/>
                  </a:solidFill>
                </a:rPr>
                <a:t>Manager</a:t>
              </a:r>
            </a:p>
          </p:txBody>
        </p:sp>
        <p:sp>
          <p:nvSpPr>
            <p:cNvPr id="132" name="Content Placeholder 2"/>
            <p:cNvSpPr txBox="1">
              <a:spLocks/>
            </p:cNvSpPr>
            <p:nvPr/>
          </p:nvSpPr>
          <p:spPr>
            <a:xfrm>
              <a:off x="5310654" y="4821963"/>
              <a:ext cx="1922800" cy="278371"/>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FFFFFF">
                    <a:lumMod val="60000"/>
                    <a:lumOff val="40000"/>
                  </a:srgbClr>
                </a:buClr>
                <a:buNone/>
              </a:pPr>
              <a:r>
                <a:rPr lang="en-US" sz="1900" b="1" dirty="0">
                  <a:solidFill>
                    <a:srgbClr val="FFFFFF"/>
                  </a:solidFill>
                </a:rPr>
                <a:t>ROBIN</a:t>
              </a:r>
            </a:p>
          </p:txBody>
        </p:sp>
        <p:sp>
          <p:nvSpPr>
            <p:cNvPr id="133" name="Content Placeholder 2"/>
            <p:cNvSpPr txBox="1">
              <a:spLocks/>
            </p:cNvSpPr>
            <p:nvPr/>
          </p:nvSpPr>
          <p:spPr>
            <a:xfrm>
              <a:off x="5322037" y="5326018"/>
              <a:ext cx="1922800" cy="475612"/>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FFFFFF">
                    <a:lumMod val="60000"/>
                    <a:lumOff val="40000"/>
                  </a:srgbClr>
                </a:buClr>
                <a:buNone/>
              </a:pPr>
              <a:r>
                <a:rPr lang="en-US" sz="1200" dirty="0">
                  <a:solidFill>
                    <a:srgbClr val="FFFFFF"/>
                  </a:solidFill>
                </a:rPr>
                <a:t>Manages store personnel and approvals</a:t>
              </a:r>
            </a:p>
          </p:txBody>
        </p:sp>
      </p:grpSp>
      <p:sp>
        <p:nvSpPr>
          <p:cNvPr id="134" name="TextBox 133"/>
          <p:cNvSpPr txBox="1"/>
          <p:nvPr/>
        </p:nvSpPr>
        <p:spPr>
          <a:xfrm>
            <a:off x="514350" y="2105024"/>
            <a:ext cx="3886200" cy="3981451"/>
          </a:xfrm>
          <a:prstGeom prst="rect">
            <a:avLst/>
          </a:prstGeom>
          <a:noFill/>
        </p:spPr>
        <p:txBody>
          <a:bodyPr wrap="square" lIns="0" tIns="0" rIns="0" bIns="0" rtlCol="0">
            <a:noAutofit/>
          </a:bodyPr>
          <a:lstStyle/>
          <a:p>
            <a:pPr>
              <a:lnSpc>
                <a:spcPct val="90000"/>
              </a:lnSpc>
            </a:pPr>
            <a:r>
              <a:rPr lang="en-US" dirty="0"/>
              <a:t>Scott:</a:t>
            </a:r>
          </a:p>
          <a:p>
            <a:pPr marL="342900" indent="-342900">
              <a:lnSpc>
                <a:spcPct val="90000"/>
              </a:lnSpc>
              <a:buFont typeface="Arial" pitchFamily="34" charset="0"/>
              <a:buChar char="•"/>
            </a:pPr>
            <a:r>
              <a:rPr lang="en-US" dirty="0"/>
              <a:t>Uses Managers Dashboard to provide reports to Regional Manager</a:t>
            </a:r>
          </a:p>
          <a:p>
            <a:pPr marL="342900" indent="-342900">
              <a:lnSpc>
                <a:spcPct val="90000"/>
              </a:lnSpc>
              <a:buFont typeface="Arial" pitchFamily="34" charset="0"/>
              <a:buChar char="•"/>
            </a:pPr>
            <a:r>
              <a:rPr lang="en-US" dirty="0"/>
              <a:t>Approves, travel, expenses, leave, and Timesheets</a:t>
            </a:r>
          </a:p>
          <a:p>
            <a:pPr marL="342900" indent="-342900">
              <a:lnSpc>
                <a:spcPct val="90000"/>
              </a:lnSpc>
              <a:buFont typeface="Arial" pitchFamily="34" charset="0"/>
              <a:buChar char="•"/>
            </a:pPr>
            <a:endParaRPr lang="en-US" dirty="0"/>
          </a:p>
          <a:p>
            <a:pPr marL="342900" indent="-342900">
              <a:lnSpc>
                <a:spcPct val="90000"/>
              </a:lnSpc>
            </a:pPr>
            <a:endParaRPr lang="en-US" dirty="0"/>
          </a:p>
        </p:txBody>
      </p:sp>
      <p:sp>
        <p:nvSpPr>
          <p:cNvPr id="135" name="TextBox 134"/>
          <p:cNvSpPr txBox="1"/>
          <p:nvPr/>
        </p:nvSpPr>
        <p:spPr>
          <a:xfrm>
            <a:off x="7781925" y="2105024"/>
            <a:ext cx="3886200" cy="3981451"/>
          </a:xfrm>
          <a:prstGeom prst="rect">
            <a:avLst/>
          </a:prstGeom>
          <a:noFill/>
        </p:spPr>
        <p:txBody>
          <a:bodyPr wrap="square" lIns="0" tIns="0" rIns="0" bIns="0" rtlCol="0">
            <a:noAutofit/>
          </a:bodyPr>
          <a:lstStyle/>
          <a:p>
            <a:pPr>
              <a:lnSpc>
                <a:spcPct val="90000"/>
              </a:lnSpc>
            </a:pPr>
            <a:r>
              <a:rPr lang="en-US" dirty="0"/>
              <a:t>Visual Builder Cloud:</a:t>
            </a:r>
          </a:p>
          <a:p>
            <a:pPr marL="342900" indent="-342900">
              <a:lnSpc>
                <a:spcPct val="90000"/>
              </a:lnSpc>
              <a:buFont typeface="Arial" pitchFamily="34" charset="0"/>
              <a:buChar char="•"/>
            </a:pPr>
            <a:r>
              <a:rPr lang="en-US" dirty="0"/>
              <a:t>Provides rich Data Visualization</a:t>
            </a:r>
          </a:p>
          <a:p>
            <a:pPr marL="342900" indent="-342900">
              <a:lnSpc>
                <a:spcPct val="90000"/>
              </a:lnSpc>
              <a:buFont typeface="Arial" pitchFamily="34" charset="0"/>
              <a:buChar char="•"/>
            </a:pPr>
            <a:r>
              <a:rPr lang="en-US" dirty="0"/>
              <a:t>Out of the box integration with Process Cloud</a:t>
            </a:r>
          </a:p>
          <a:p>
            <a:pPr marL="342900" indent="-342900">
              <a:lnSpc>
                <a:spcPct val="90000"/>
              </a:lnSpc>
              <a:buFont typeface="Arial" pitchFamily="34" charset="0"/>
              <a:buChar char="•"/>
            </a:pPr>
            <a:r>
              <a:rPr lang="en-US" dirty="0"/>
              <a:t>Build in Business Objects</a:t>
            </a:r>
          </a:p>
          <a:p>
            <a:pPr marL="342900" indent="-342900">
              <a:lnSpc>
                <a:spcPct val="90000"/>
              </a:lnSpc>
              <a:buFont typeface="Arial" pitchFamily="34" charset="0"/>
              <a:buChar char="•"/>
            </a:pPr>
            <a:r>
              <a:rPr lang="en-US" dirty="0"/>
              <a:t>Utilize external REST Services</a:t>
            </a:r>
          </a:p>
          <a:p>
            <a:pPr marL="342900" indent="-342900">
              <a:lnSpc>
                <a:spcPct val="90000"/>
              </a:lnSpc>
              <a:buFont typeface="Arial" pitchFamily="34" charset="0"/>
              <a:buChar char="•"/>
            </a:pPr>
            <a:r>
              <a:rPr lang="en-US" dirty="0"/>
              <a:t>Connectors to Oracle SaaS </a:t>
            </a:r>
          </a:p>
          <a:p>
            <a:pPr marL="342900" indent="-342900">
              <a:lnSpc>
                <a:spcPct val="90000"/>
              </a:lnSpc>
            </a:pPr>
            <a:endParaRPr lang="en-US" dirty="0"/>
          </a:p>
        </p:txBody>
      </p:sp>
      <p:grpSp>
        <p:nvGrpSpPr>
          <p:cNvPr id="188" name="Group 187">
            <a:extLst>
              <a:ext uri="{FF2B5EF4-FFF2-40B4-BE49-F238E27FC236}">
                <a16:creationId xmlns:a16="http://schemas.microsoft.com/office/drawing/2014/main" id="{D77EC81B-2E4C-E646-A840-ED95660AD315}"/>
              </a:ext>
            </a:extLst>
          </p:cNvPr>
          <p:cNvGrpSpPr>
            <a:grpSpLocks noChangeAspect="1"/>
          </p:cNvGrpSpPr>
          <p:nvPr/>
        </p:nvGrpSpPr>
        <p:grpSpPr>
          <a:xfrm>
            <a:off x="5744920" y="1804950"/>
            <a:ext cx="980403" cy="2881584"/>
            <a:chOff x="7058101" y="1735174"/>
            <a:chExt cx="1244403" cy="3750979"/>
          </a:xfrm>
        </p:grpSpPr>
        <p:sp>
          <p:nvSpPr>
            <p:cNvPr id="189" name="Oval 188">
              <a:extLst>
                <a:ext uri="{FF2B5EF4-FFF2-40B4-BE49-F238E27FC236}">
                  <a16:creationId xmlns:a16="http://schemas.microsoft.com/office/drawing/2014/main" id="{633CAE7C-F4D9-5B45-B149-1F2869C65D50}"/>
                </a:ext>
              </a:extLst>
            </p:cNvPr>
            <p:cNvSpPr/>
            <p:nvPr/>
          </p:nvSpPr>
          <p:spPr>
            <a:xfrm>
              <a:off x="7408563" y="5379106"/>
              <a:ext cx="485921" cy="107047"/>
            </a:xfrm>
            <a:prstGeom prst="ellipse">
              <a:avLst/>
            </a:prstGeom>
            <a:solidFill>
              <a:schemeClr val="tx2">
                <a:lumMod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90" name="Rectangle 189">
              <a:extLst>
                <a:ext uri="{FF2B5EF4-FFF2-40B4-BE49-F238E27FC236}">
                  <a16:creationId xmlns:a16="http://schemas.microsoft.com/office/drawing/2014/main" id="{DF0B1474-ABC6-1744-BA6F-DE275FBE6FD8}"/>
                </a:ext>
              </a:extLst>
            </p:cNvPr>
            <p:cNvSpPr/>
            <p:nvPr/>
          </p:nvSpPr>
          <p:spPr>
            <a:xfrm>
              <a:off x="7628664" y="4079311"/>
              <a:ext cx="45719" cy="1353319"/>
            </a:xfrm>
            <a:prstGeom prst="rect">
              <a:avLst/>
            </a:prstGeom>
            <a:solidFill>
              <a:schemeClr val="bg2">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91" name="Oval 190">
              <a:extLst>
                <a:ext uri="{FF2B5EF4-FFF2-40B4-BE49-F238E27FC236}">
                  <a16:creationId xmlns:a16="http://schemas.microsoft.com/office/drawing/2014/main" id="{6DDDF675-1814-5245-938C-70B8CBFFFBC8}"/>
                </a:ext>
              </a:extLst>
            </p:cNvPr>
            <p:cNvSpPr/>
            <p:nvPr/>
          </p:nvSpPr>
          <p:spPr>
            <a:xfrm>
              <a:off x="7293320" y="3849288"/>
              <a:ext cx="721153" cy="158868"/>
            </a:xfrm>
            <a:prstGeom prst="ellipse">
              <a:avLst/>
            </a:prstGeom>
            <a:solidFill>
              <a:schemeClr val="tx2">
                <a:lumMod val="2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92" name="Oval 191">
              <a:extLst>
                <a:ext uri="{FF2B5EF4-FFF2-40B4-BE49-F238E27FC236}">
                  <a16:creationId xmlns:a16="http://schemas.microsoft.com/office/drawing/2014/main" id="{86F85B41-9B52-7C44-8790-89948B983D3E}"/>
                </a:ext>
              </a:extLst>
            </p:cNvPr>
            <p:cNvSpPr/>
            <p:nvPr/>
          </p:nvSpPr>
          <p:spPr>
            <a:xfrm>
              <a:off x="7293320" y="3813396"/>
              <a:ext cx="721153" cy="158868"/>
            </a:xfrm>
            <a:prstGeom prst="ellipse">
              <a:avLst/>
            </a:prstGeom>
            <a:solidFill>
              <a:schemeClr val="tx2">
                <a:lumMod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193" name="Group 192">
              <a:extLst>
                <a:ext uri="{FF2B5EF4-FFF2-40B4-BE49-F238E27FC236}">
                  <a16:creationId xmlns:a16="http://schemas.microsoft.com/office/drawing/2014/main" id="{F3B07607-0DCE-E941-9203-DD0AB3E0AB90}"/>
                </a:ext>
              </a:extLst>
            </p:cNvPr>
            <p:cNvGrpSpPr/>
            <p:nvPr/>
          </p:nvGrpSpPr>
          <p:grpSpPr>
            <a:xfrm>
              <a:off x="7058101" y="1735174"/>
              <a:ext cx="1244403" cy="3125514"/>
              <a:chOff x="879670" y="2838605"/>
              <a:chExt cx="1244403" cy="3125514"/>
            </a:xfrm>
          </p:grpSpPr>
          <p:sp>
            <p:nvSpPr>
              <p:cNvPr id="194" name="Freeform 1">
                <a:extLst>
                  <a:ext uri="{FF2B5EF4-FFF2-40B4-BE49-F238E27FC236}">
                    <a16:creationId xmlns:a16="http://schemas.microsoft.com/office/drawing/2014/main" id="{AEE04EBB-C274-2942-8B86-C16178CF8046}"/>
                  </a:ext>
                </a:extLst>
              </p:cNvPr>
              <p:cNvSpPr>
                <a:spLocks noChangeArrowheads="1"/>
              </p:cNvSpPr>
              <p:nvPr/>
            </p:nvSpPr>
            <p:spPr bwMode="auto">
              <a:xfrm>
                <a:off x="1270173" y="3434402"/>
                <a:ext cx="563812" cy="337692"/>
              </a:xfrm>
              <a:custGeom>
                <a:avLst/>
                <a:gdLst>
                  <a:gd name="T0" fmla="*/ 3343 w 3344"/>
                  <a:gd name="T1" fmla="*/ 2000 h 2001"/>
                  <a:gd name="T2" fmla="*/ 0 w 3344"/>
                  <a:gd name="T3" fmla="*/ 2000 h 2001"/>
                  <a:gd name="T4" fmla="*/ 0 w 3344"/>
                  <a:gd name="T5" fmla="*/ 0 h 2001"/>
                  <a:gd name="T6" fmla="*/ 3343 w 3344"/>
                  <a:gd name="T7" fmla="*/ 0 h 2001"/>
                  <a:gd name="T8" fmla="*/ 3343 w 3344"/>
                  <a:gd name="T9" fmla="*/ 2000 h 2001"/>
                </a:gdLst>
                <a:ahLst/>
                <a:cxnLst>
                  <a:cxn ang="0">
                    <a:pos x="T0" y="T1"/>
                  </a:cxn>
                  <a:cxn ang="0">
                    <a:pos x="T2" y="T3"/>
                  </a:cxn>
                  <a:cxn ang="0">
                    <a:pos x="T4" y="T5"/>
                  </a:cxn>
                  <a:cxn ang="0">
                    <a:pos x="T6" y="T7"/>
                  </a:cxn>
                  <a:cxn ang="0">
                    <a:pos x="T8" y="T9"/>
                  </a:cxn>
                </a:cxnLst>
                <a:rect l="0" t="0" r="r" b="b"/>
                <a:pathLst>
                  <a:path w="3344" h="2001">
                    <a:moveTo>
                      <a:pt x="3343" y="2000"/>
                    </a:moveTo>
                    <a:lnTo>
                      <a:pt x="0" y="2000"/>
                    </a:lnTo>
                    <a:lnTo>
                      <a:pt x="0" y="0"/>
                    </a:lnTo>
                    <a:lnTo>
                      <a:pt x="3343" y="0"/>
                    </a:lnTo>
                    <a:lnTo>
                      <a:pt x="3343" y="2000"/>
                    </a:lnTo>
                  </a:path>
                </a:pathLst>
              </a:custGeom>
              <a:solidFill>
                <a:srgbClr val="17121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5" name="Freeform 2">
                <a:extLst>
                  <a:ext uri="{FF2B5EF4-FFF2-40B4-BE49-F238E27FC236}">
                    <a16:creationId xmlns:a16="http://schemas.microsoft.com/office/drawing/2014/main" id="{CD3690EF-F8E5-8F4B-A4B8-CCB1DC77B2ED}"/>
                  </a:ext>
                </a:extLst>
              </p:cNvPr>
              <p:cNvSpPr>
                <a:spLocks noChangeArrowheads="1"/>
              </p:cNvSpPr>
              <p:nvPr/>
            </p:nvSpPr>
            <p:spPr bwMode="auto">
              <a:xfrm>
                <a:off x="1454639" y="3576470"/>
                <a:ext cx="131656" cy="237277"/>
              </a:xfrm>
              <a:custGeom>
                <a:avLst/>
                <a:gdLst>
                  <a:gd name="T0" fmla="*/ 780 w 781"/>
                  <a:gd name="T1" fmla="*/ 1406 h 1407"/>
                  <a:gd name="T2" fmla="*/ 0 w 781"/>
                  <a:gd name="T3" fmla="*/ 1406 h 1407"/>
                  <a:gd name="T4" fmla="*/ 0 w 781"/>
                  <a:gd name="T5" fmla="*/ 0 h 1407"/>
                  <a:gd name="T6" fmla="*/ 780 w 781"/>
                  <a:gd name="T7" fmla="*/ 0 h 1407"/>
                  <a:gd name="T8" fmla="*/ 780 w 781"/>
                  <a:gd name="T9" fmla="*/ 1406 h 1407"/>
                </a:gdLst>
                <a:ahLst/>
                <a:cxnLst>
                  <a:cxn ang="0">
                    <a:pos x="T0" y="T1"/>
                  </a:cxn>
                  <a:cxn ang="0">
                    <a:pos x="T2" y="T3"/>
                  </a:cxn>
                  <a:cxn ang="0">
                    <a:pos x="T4" y="T5"/>
                  </a:cxn>
                  <a:cxn ang="0">
                    <a:pos x="T6" y="T7"/>
                  </a:cxn>
                  <a:cxn ang="0">
                    <a:pos x="T8" y="T9"/>
                  </a:cxn>
                </a:cxnLst>
                <a:rect l="0" t="0" r="r" b="b"/>
                <a:pathLst>
                  <a:path w="781" h="1407">
                    <a:moveTo>
                      <a:pt x="780" y="1406"/>
                    </a:moveTo>
                    <a:lnTo>
                      <a:pt x="0" y="1406"/>
                    </a:lnTo>
                    <a:lnTo>
                      <a:pt x="0" y="0"/>
                    </a:lnTo>
                    <a:lnTo>
                      <a:pt x="780" y="0"/>
                    </a:lnTo>
                    <a:lnTo>
                      <a:pt x="780" y="1406"/>
                    </a:lnTo>
                  </a:path>
                </a:pathLst>
              </a:custGeom>
              <a:solidFill>
                <a:srgbClr val="F8A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6" name="Freeform 3">
                <a:extLst>
                  <a:ext uri="{FF2B5EF4-FFF2-40B4-BE49-F238E27FC236}">
                    <a16:creationId xmlns:a16="http://schemas.microsoft.com/office/drawing/2014/main" id="{5B072A92-CAC2-C643-8AB0-AEAEEA3C381C}"/>
                  </a:ext>
                </a:extLst>
              </p:cNvPr>
              <p:cNvSpPr>
                <a:spLocks noChangeArrowheads="1"/>
              </p:cNvSpPr>
              <p:nvPr/>
            </p:nvSpPr>
            <p:spPr bwMode="auto">
              <a:xfrm>
                <a:off x="1238189" y="2976211"/>
                <a:ext cx="579432" cy="632987"/>
              </a:xfrm>
              <a:custGeom>
                <a:avLst/>
                <a:gdLst>
                  <a:gd name="T0" fmla="*/ 3249 w 3437"/>
                  <a:gd name="T1" fmla="*/ 1031 h 3751"/>
                  <a:gd name="T2" fmla="*/ 3249 w 3437"/>
                  <a:gd name="T3" fmla="*/ 1031 h 3751"/>
                  <a:gd name="T4" fmla="*/ 3342 w 3437"/>
                  <a:gd name="T5" fmla="*/ 2593 h 3751"/>
                  <a:gd name="T6" fmla="*/ 1656 w 3437"/>
                  <a:gd name="T7" fmla="*/ 3750 h 3751"/>
                  <a:gd name="T8" fmla="*/ 31 w 3437"/>
                  <a:gd name="T9" fmla="*/ 2468 h 3751"/>
                  <a:gd name="T10" fmla="*/ 281 w 3437"/>
                  <a:gd name="T11" fmla="*/ 625 h 3751"/>
                  <a:gd name="T12" fmla="*/ 1686 w 3437"/>
                  <a:gd name="T13" fmla="*/ 0 h 3751"/>
                  <a:gd name="T14" fmla="*/ 3249 w 3437"/>
                  <a:gd name="T15" fmla="*/ 1031 h 37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7" h="3751">
                    <a:moveTo>
                      <a:pt x="3249" y="1031"/>
                    </a:moveTo>
                    <a:lnTo>
                      <a:pt x="3249" y="1031"/>
                    </a:lnTo>
                    <a:cubicBezTo>
                      <a:pt x="3249" y="1031"/>
                      <a:pt x="3436" y="2375"/>
                      <a:pt x="3342" y="2593"/>
                    </a:cubicBezTo>
                    <a:cubicBezTo>
                      <a:pt x="3249" y="2843"/>
                      <a:pt x="2311" y="3750"/>
                      <a:pt x="1656" y="3750"/>
                    </a:cubicBezTo>
                    <a:cubicBezTo>
                      <a:pt x="968" y="3750"/>
                      <a:pt x="62" y="2781"/>
                      <a:pt x="31" y="2468"/>
                    </a:cubicBezTo>
                    <a:cubicBezTo>
                      <a:pt x="0" y="2156"/>
                      <a:pt x="93" y="968"/>
                      <a:pt x="281" y="625"/>
                    </a:cubicBezTo>
                    <a:cubicBezTo>
                      <a:pt x="468" y="281"/>
                      <a:pt x="1218" y="0"/>
                      <a:pt x="1686" y="0"/>
                    </a:cubicBezTo>
                    <a:cubicBezTo>
                      <a:pt x="2124" y="0"/>
                      <a:pt x="3092" y="406"/>
                      <a:pt x="3249" y="1031"/>
                    </a:cubicBezTo>
                  </a:path>
                </a:pathLst>
              </a:custGeom>
              <a:solidFill>
                <a:srgbClr val="FCC79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7" name="Freeform 4">
                <a:extLst>
                  <a:ext uri="{FF2B5EF4-FFF2-40B4-BE49-F238E27FC236}">
                    <a16:creationId xmlns:a16="http://schemas.microsoft.com/office/drawing/2014/main" id="{F5EA9746-9B3E-D742-B292-0E1E6C0FB2F8}"/>
                  </a:ext>
                </a:extLst>
              </p:cNvPr>
              <p:cNvSpPr>
                <a:spLocks noChangeArrowheads="1"/>
              </p:cNvSpPr>
              <p:nvPr/>
            </p:nvSpPr>
            <p:spPr bwMode="auto">
              <a:xfrm>
                <a:off x="1596708" y="3229109"/>
                <a:ext cx="136862" cy="63224"/>
              </a:xfrm>
              <a:custGeom>
                <a:avLst/>
                <a:gdLst>
                  <a:gd name="T0" fmla="*/ 375 w 813"/>
                  <a:gd name="T1" fmla="*/ 31 h 376"/>
                  <a:gd name="T2" fmla="*/ 375 w 813"/>
                  <a:gd name="T3" fmla="*/ 31 h 376"/>
                  <a:gd name="T4" fmla="*/ 0 w 813"/>
                  <a:gd name="T5" fmla="*/ 375 h 376"/>
                  <a:gd name="T6" fmla="*/ 812 w 813"/>
                  <a:gd name="T7" fmla="*/ 218 h 376"/>
                  <a:gd name="T8" fmla="*/ 375 w 813"/>
                  <a:gd name="T9" fmla="*/ 31 h 376"/>
                </a:gdLst>
                <a:ahLst/>
                <a:cxnLst>
                  <a:cxn ang="0">
                    <a:pos x="T0" y="T1"/>
                  </a:cxn>
                  <a:cxn ang="0">
                    <a:pos x="T2" y="T3"/>
                  </a:cxn>
                  <a:cxn ang="0">
                    <a:pos x="T4" y="T5"/>
                  </a:cxn>
                  <a:cxn ang="0">
                    <a:pos x="T6" y="T7"/>
                  </a:cxn>
                  <a:cxn ang="0">
                    <a:pos x="T8" y="T9"/>
                  </a:cxn>
                </a:cxnLst>
                <a:rect l="0" t="0" r="r" b="b"/>
                <a:pathLst>
                  <a:path w="813" h="376">
                    <a:moveTo>
                      <a:pt x="375" y="31"/>
                    </a:moveTo>
                    <a:lnTo>
                      <a:pt x="375" y="31"/>
                    </a:lnTo>
                    <a:cubicBezTo>
                      <a:pt x="93" y="93"/>
                      <a:pt x="0" y="375"/>
                      <a:pt x="0" y="375"/>
                    </a:cubicBezTo>
                    <a:cubicBezTo>
                      <a:pt x="812" y="218"/>
                      <a:pt x="812" y="218"/>
                      <a:pt x="812" y="218"/>
                    </a:cubicBezTo>
                    <a:cubicBezTo>
                      <a:pt x="812" y="218"/>
                      <a:pt x="656" y="0"/>
                      <a:pt x="375" y="31"/>
                    </a:cubicBezTo>
                  </a:path>
                </a:pathLst>
              </a:custGeom>
              <a:solidFill>
                <a:srgbClr val="F8A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8" name="Freeform 5">
                <a:extLst>
                  <a:ext uri="{FF2B5EF4-FFF2-40B4-BE49-F238E27FC236}">
                    <a16:creationId xmlns:a16="http://schemas.microsoft.com/office/drawing/2014/main" id="{3C344AF9-63FD-F248-85E9-BD9329091B82}"/>
                  </a:ext>
                </a:extLst>
              </p:cNvPr>
              <p:cNvSpPr>
                <a:spLocks noChangeArrowheads="1"/>
              </p:cNvSpPr>
              <p:nvPr/>
            </p:nvSpPr>
            <p:spPr bwMode="auto">
              <a:xfrm>
                <a:off x="1306620" y="3217951"/>
                <a:ext cx="153226" cy="79589"/>
              </a:xfrm>
              <a:custGeom>
                <a:avLst/>
                <a:gdLst>
                  <a:gd name="T0" fmla="*/ 594 w 907"/>
                  <a:gd name="T1" fmla="*/ 63 h 470"/>
                  <a:gd name="T2" fmla="*/ 594 w 907"/>
                  <a:gd name="T3" fmla="*/ 63 h 470"/>
                  <a:gd name="T4" fmla="*/ 0 w 907"/>
                  <a:gd name="T5" fmla="*/ 219 h 470"/>
                  <a:gd name="T6" fmla="*/ 906 w 907"/>
                  <a:gd name="T7" fmla="*/ 469 h 470"/>
                  <a:gd name="T8" fmla="*/ 594 w 907"/>
                  <a:gd name="T9" fmla="*/ 63 h 470"/>
                </a:gdLst>
                <a:ahLst/>
                <a:cxnLst>
                  <a:cxn ang="0">
                    <a:pos x="T0" y="T1"/>
                  </a:cxn>
                  <a:cxn ang="0">
                    <a:pos x="T2" y="T3"/>
                  </a:cxn>
                  <a:cxn ang="0">
                    <a:pos x="T4" y="T5"/>
                  </a:cxn>
                  <a:cxn ang="0">
                    <a:pos x="T6" y="T7"/>
                  </a:cxn>
                  <a:cxn ang="0">
                    <a:pos x="T8" y="T9"/>
                  </a:cxn>
                </a:cxnLst>
                <a:rect l="0" t="0" r="r" b="b"/>
                <a:pathLst>
                  <a:path w="907" h="470">
                    <a:moveTo>
                      <a:pt x="594" y="63"/>
                    </a:moveTo>
                    <a:lnTo>
                      <a:pt x="594" y="63"/>
                    </a:lnTo>
                    <a:cubicBezTo>
                      <a:pt x="312" y="0"/>
                      <a:pt x="0" y="219"/>
                      <a:pt x="0" y="219"/>
                    </a:cubicBezTo>
                    <a:cubicBezTo>
                      <a:pt x="906" y="469"/>
                      <a:pt x="906" y="469"/>
                      <a:pt x="906" y="469"/>
                    </a:cubicBezTo>
                    <a:cubicBezTo>
                      <a:pt x="906" y="469"/>
                      <a:pt x="844" y="94"/>
                      <a:pt x="594" y="63"/>
                    </a:cubicBezTo>
                  </a:path>
                </a:pathLst>
              </a:custGeom>
              <a:solidFill>
                <a:srgbClr val="F8A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9" name="Freeform 6">
                <a:extLst>
                  <a:ext uri="{FF2B5EF4-FFF2-40B4-BE49-F238E27FC236}">
                    <a16:creationId xmlns:a16="http://schemas.microsoft.com/office/drawing/2014/main" id="{363C31D2-0083-FD44-A670-4A4403858DAB}"/>
                  </a:ext>
                </a:extLst>
              </p:cNvPr>
              <p:cNvSpPr>
                <a:spLocks noChangeArrowheads="1"/>
              </p:cNvSpPr>
              <p:nvPr/>
            </p:nvSpPr>
            <p:spPr bwMode="auto">
              <a:xfrm>
                <a:off x="1591501" y="3255142"/>
                <a:ext cx="142813" cy="79589"/>
              </a:xfrm>
              <a:custGeom>
                <a:avLst/>
                <a:gdLst>
                  <a:gd name="T0" fmla="*/ 0 w 845"/>
                  <a:gd name="T1" fmla="*/ 469 h 470"/>
                  <a:gd name="T2" fmla="*/ 0 w 845"/>
                  <a:gd name="T3" fmla="*/ 469 h 470"/>
                  <a:gd name="T4" fmla="*/ 844 w 845"/>
                  <a:gd name="T5" fmla="*/ 344 h 470"/>
                  <a:gd name="T6" fmla="*/ 844 w 845"/>
                  <a:gd name="T7" fmla="*/ 31 h 470"/>
                  <a:gd name="T8" fmla="*/ 0 w 845"/>
                  <a:gd name="T9" fmla="*/ 281 h 470"/>
                  <a:gd name="T10" fmla="*/ 0 w 845"/>
                  <a:gd name="T11" fmla="*/ 469 h 470"/>
                </a:gdLst>
                <a:ahLst/>
                <a:cxnLst>
                  <a:cxn ang="0">
                    <a:pos x="T0" y="T1"/>
                  </a:cxn>
                  <a:cxn ang="0">
                    <a:pos x="T2" y="T3"/>
                  </a:cxn>
                  <a:cxn ang="0">
                    <a:pos x="T4" y="T5"/>
                  </a:cxn>
                  <a:cxn ang="0">
                    <a:pos x="T6" y="T7"/>
                  </a:cxn>
                  <a:cxn ang="0">
                    <a:pos x="T8" y="T9"/>
                  </a:cxn>
                  <a:cxn ang="0">
                    <a:pos x="T10" y="T11"/>
                  </a:cxn>
                </a:cxnLst>
                <a:rect l="0" t="0" r="r" b="b"/>
                <a:pathLst>
                  <a:path w="845" h="470">
                    <a:moveTo>
                      <a:pt x="0" y="469"/>
                    </a:moveTo>
                    <a:lnTo>
                      <a:pt x="0" y="469"/>
                    </a:lnTo>
                    <a:cubicBezTo>
                      <a:pt x="0" y="469"/>
                      <a:pt x="594" y="344"/>
                      <a:pt x="844" y="344"/>
                    </a:cubicBezTo>
                    <a:cubicBezTo>
                      <a:pt x="844" y="125"/>
                      <a:pt x="844" y="31"/>
                      <a:pt x="844" y="31"/>
                    </a:cubicBezTo>
                    <a:cubicBezTo>
                      <a:pt x="844" y="31"/>
                      <a:pt x="282" y="0"/>
                      <a:pt x="0" y="281"/>
                    </a:cubicBezTo>
                    <a:cubicBezTo>
                      <a:pt x="0" y="406"/>
                      <a:pt x="0" y="469"/>
                      <a:pt x="0" y="469"/>
                    </a:cubicBezTo>
                  </a:path>
                </a:pathLst>
              </a:custGeom>
              <a:solidFill>
                <a:srgbClr val="FFFBF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0" name="Freeform 7">
                <a:extLst>
                  <a:ext uri="{FF2B5EF4-FFF2-40B4-BE49-F238E27FC236}">
                    <a16:creationId xmlns:a16="http://schemas.microsoft.com/office/drawing/2014/main" id="{20428A52-24C9-9847-A608-6939F54A858D}"/>
                  </a:ext>
                </a:extLst>
              </p:cNvPr>
              <p:cNvSpPr>
                <a:spLocks noChangeArrowheads="1"/>
              </p:cNvSpPr>
              <p:nvPr/>
            </p:nvSpPr>
            <p:spPr bwMode="auto">
              <a:xfrm>
                <a:off x="1301413" y="3239522"/>
                <a:ext cx="158433" cy="90001"/>
              </a:xfrm>
              <a:custGeom>
                <a:avLst/>
                <a:gdLst>
                  <a:gd name="T0" fmla="*/ 906 w 938"/>
                  <a:gd name="T1" fmla="*/ 531 h 532"/>
                  <a:gd name="T2" fmla="*/ 906 w 938"/>
                  <a:gd name="T3" fmla="*/ 531 h 532"/>
                  <a:gd name="T4" fmla="*/ 906 w 938"/>
                  <a:gd name="T5" fmla="*/ 531 h 532"/>
                  <a:gd name="T6" fmla="*/ 937 w 938"/>
                  <a:gd name="T7" fmla="*/ 344 h 532"/>
                  <a:gd name="T8" fmla="*/ 31 w 938"/>
                  <a:gd name="T9" fmla="*/ 94 h 532"/>
                  <a:gd name="T10" fmla="*/ 0 w 938"/>
                  <a:gd name="T11" fmla="*/ 375 h 532"/>
                  <a:gd name="T12" fmla="*/ 906 w 938"/>
                  <a:gd name="T13" fmla="*/ 531 h 532"/>
                </a:gdLst>
                <a:ahLst/>
                <a:cxnLst>
                  <a:cxn ang="0">
                    <a:pos x="T0" y="T1"/>
                  </a:cxn>
                  <a:cxn ang="0">
                    <a:pos x="T2" y="T3"/>
                  </a:cxn>
                  <a:cxn ang="0">
                    <a:pos x="T4" y="T5"/>
                  </a:cxn>
                  <a:cxn ang="0">
                    <a:pos x="T6" y="T7"/>
                  </a:cxn>
                  <a:cxn ang="0">
                    <a:pos x="T8" y="T9"/>
                  </a:cxn>
                  <a:cxn ang="0">
                    <a:pos x="T10" y="T11"/>
                  </a:cxn>
                  <a:cxn ang="0">
                    <a:pos x="T12" y="T13"/>
                  </a:cxn>
                </a:cxnLst>
                <a:rect l="0" t="0" r="r" b="b"/>
                <a:pathLst>
                  <a:path w="938" h="532">
                    <a:moveTo>
                      <a:pt x="906" y="531"/>
                    </a:moveTo>
                    <a:lnTo>
                      <a:pt x="906" y="531"/>
                    </a:lnTo>
                    <a:lnTo>
                      <a:pt x="906" y="531"/>
                    </a:lnTo>
                    <a:cubicBezTo>
                      <a:pt x="937" y="344"/>
                      <a:pt x="937" y="344"/>
                      <a:pt x="937" y="344"/>
                    </a:cubicBezTo>
                    <a:cubicBezTo>
                      <a:pt x="937" y="344"/>
                      <a:pt x="562" y="0"/>
                      <a:pt x="31" y="94"/>
                    </a:cubicBezTo>
                    <a:cubicBezTo>
                      <a:pt x="0" y="250"/>
                      <a:pt x="0" y="375"/>
                      <a:pt x="0" y="375"/>
                    </a:cubicBezTo>
                    <a:cubicBezTo>
                      <a:pt x="0" y="375"/>
                      <a:pt x="593" y="406"/>
                      <a:pt x="906" y="531"/>
                    </a:cubicBezTo>
                  </a:path>
                </a:pathLst>
              </a:custGeom>
              <a:solidFill>
                <a:srgbClr val="FFFBF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1" name="Freeform 8">
                <a:extLst>
                  <a:ext uri="{FF2B5EF4-FFF2-40B4-BE49-F238E27FC236}">
                    <a16:creationId xmlns:a16="http://schemas.microsoft.com/office/drawing/2014/main" id="{970C82E1-471B-EA4A-AA29-B5F32EB512D7}"/>
                  </a:ext>
                </a:extLst>
              </p:cNvPr>
              <p:cNvSpPr>
                <a:spLocks noChangeArrowheads="1"/>
              </p:cNvSpPr>
              <p:nvPr/>
            </p:nvSpPr>
            <p:spPr bwMode="auto">
              <a:xfrm>
                <a:off x="1581088" y="3144314"/>
                <a:ext cx="174053" cy="47604"/>
              </a:xfrm>
              <a:custGeom>
                <a:avLst/>
                <a:gdLst>
                  <a:gd name="T0" fmla="*/ 1031 w 1032"/>
                  <a:gd name="T1" fmla="*/ 281 h 282"/>
                  <a:gd name="T2" fmla="*/ 1031 w 1032"/>
                  <a:gd name="T3" fmla="*/ 281 h 282"/>
                  <a:gd name="T4" fmla="*/ 594 w 1032"/>
                  <a:gd name="T5" fmla="*/ 93 h 282"/>
                  <a:gd name="T6" fmla="*/ 0 w 1032"/>
                  <a:gd name="T7" fmla="*/ 187 h 282"/>
                  <a:gd name="T8" fmla="*/ 1031 w 1032"/>
                  <a:gd name="T9" fmla="*/ 281 h 282"/>
                </a:gdLst>
                <a:ahLst/>
                <a:cxnLst>
                  <a:cxn ang="0">
                    <a:pos x="T0" y="T1"/>
                  </a:cxn>
                  <a:cxn ang="0">
                    <a:pos x="T2" y="T3"/>
                  </a:cxn>
                  <a:cxn ang="0">
                    <a:pos x="T4" y="T5"/>
                  </a:cxn>
                  <a:cxn ang="0">
                    <a:pos x="T6" y="T7"/>
                  </a:cxn>
                  <a:cxn ang="0">
                    <a:pos x="T8" y="T9"/>
                  </a:cxn>
                </a:cxnLst>
                <a:rect l="0" t="0" r="r" b="b"/>
                <a:pathLst>
                  <a:path w="1032" h="282">
                    <a:moveTo>
                      <a:pt x="1031" y="281"/>
                    </a:moveTo>
                    <a:lnTo>
                      <a:pt x="1031" y="281"/>
                    </a:lnTo>
                    <a:cubicBezTo>
                      <a:pt x="1031" y="281"/>
                      <a:pt x="875" y="156"/>
                      <a:pt x="594" y="93"/>
                    </a:cubicBezTo>
                    <a:cubicBezTo>
                      <a:pt x="156" y="0"/>
                      <a:pt x="0" y="187"/>
                      <a:pt x="0" y="187"/>
                    </a:cubicBezTo>
                    <a:lnTo>
                      <a:pt x="1031" y="281"/>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2" name="Freeform 9">
                <a:extLst>
                  <a:ext uri="{FF2B5EF4-FFF2-40B4-BE49-F238E27FC236}">
                    <a16:creationId xmlns:a16="http://schemas.microsoft.com/office/drawing/2014/main" id="{21B650D2-5B20-D94F-B79D-AD12A8DA177A}"/>
                  </a:ext>
                </a:extLst>
              </p:cNvPr>
              <p:cNvSpPr>
                <a:spLocks noChangeArrowheads="1"/>
              </p:cNvSpPr>
              <p:nvPr/>
            </p:nvSpPr>
            <p:spPr bwMode="auto">
              <a:xfrm>
                <a:off x="1296207" y="3107866"/>
                <a:ext cx="189673" cy="58018"/>
              </a:xfrm>
              <a:custGeom>
                <a:avLst/>
                <a:gdLst>
                  <a:gd name="T0" fmla="*/ 0 w 1126"/>
                  <a:gd name="T1" fmla="*/ 344 h 345"/>
                  <a:gd name="T2" fmla="*/ 0 w 1126"/>
                  <a:gd name="T3" fmla="*/ 344 h 345"/>
                  <a:gd name="T4" fmla="*/ 1125 w 1126"/>
                  <a:gd name="T5" fmla="*/ 344 h 345"/>
                  <a:gd name="T6" fmla="*/ 0 w 1126"/>
                  <a:gd name="T7" fmla="*/ 344 h 345"/>
                </a:gdLst>
                <a:ahLst/>
                <a:cxnLst>
                  <a:cxn ang="0">
                    <a:pos x="T0" y="T1"/>
                  </a:cxn>
                  <a:cxn ang="0">
                    <a:pos x="T2" y="T3"/>
                  </a:cxn>
                  <a:cxn ang="0">
                    <a:pos x="T4" y="T5"/>
                  </a:cxn>
                  <a:cxn ang="0">
                    <a:pos x="T6" y="T7"/>
                  </a:cxn>
                </a:cxnLst>
                <a:rect l="0" t="0" r="r" b="b"/>
                <a:pathLst>
                  <a:path w="1126" h="345">
                    <a:moveTo>
                      <a:pt x="0" y="344"/>
                    </a:moveTo>
                    <a:lnTo>
                      <a:pt x="0" y="344"/>
                    </a:lnTo>
                    <a:cubicBezTo>
                      <a:pt x="844" y="0"/>
                      <a:pt x="1125" y="344"/>
                      <a:pt x="1125" y="344"/>
                    </a:cubicBezTo>
                    <a:lnTo>
                      <a:pt x="0" y="344"/>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3" name="Freeform 10">
                <a:extLst>
                  <a:ext uri="{FF2B5EF4-FFF2-40B4-BE49-F238E27FC236}">
                    <a16:creationId xmlns:a16="http://schemas.microsoft.com/office/drawing/2014/main" id="{38E53745-A6D3-0A41-AFDF-32173EBA127B}"/>
                  </a:ext>
                </a:extLst>
              </p:cNvPr>
              <p:cNvSpPr>
                <a:spLocks noChangeArrowheads="1"/>
              </p:cNvSpPr>
              <p:nvPr/>
            </p:nvSpPr>
            <p:spPr bwMode="auto">
              <a:xfrm>
                <a:off x="1417448" y="3482006"/>
                <a:ext cx="200087" cy="58018"/>
              </a:xfrm>
              <a:custGeom>
                <a:avLst/>
                <a:gdLst>
                  <a:gd name="T0" fmla="*/ 0 w 1188"/>
                  <a:gd name="T1" fmla="*/ 0 h 344"/>
                  <a:gd name="T2" fmla="*/ 0 w 1188"/>
                  <a:gd name="T3" fmla="*/ 0 h 344"/>
                  <a:gd name="T4" fmla="*/ 1187 w 1188"/>
                  <a:gd name="T5" fmla="*/ 62 h 344"/>
                  <a:gd name="T6" fmla="*/ 563 w 1188"/>
                  <a:gd name="T7" fmla="*/ 343 h 344"/>
                  <a:gd name="T8" fmla="*/ 0 w 1188"/>
                  <a:gd name="T9" fmla="*/ 0 h 344"/>
                </a:gdLst>
                <a:ahLst/>
                <a:cxnLst>
                  <a:cxn ang="0">
                    <a:pos x="T0" y="T1"/>
                  </a:cxn>
                  <a:cxn ang="0">
                    <a:pos x="T2" y="T3"/>
                  </a:cxn>
                  <a:cxn ang="0">
                    <a:pos x="T4" y="T5"/>
                  </a:cxn>
                  <a:cxn ang="0">
                    <a:pos x="T6" y="T7"/>
                  </a:cxn>
                  <a:cxn ang="0">
                    <a:pos x="T8" y="T9"/>
                  </a:cxn>
                </a:cxnLst>
                <a:rect l="0" t="0" r="r" b="b"/>
                <a:pathLst>
                  <a:path w="1188" h="344">
                    <a:moveTo>
                      <a:pt x="0" y="0"/>
                    </a:moveTo>
                    <a:lnTo>
                      <a:pt x="0" y="0"/>
                    </a:lnTo>
                    <a:cubicBezTo>
                      <a:pt x="0" y="0"/>
                      <a:pt x="1030" y="62"/>
                      <a:pt x="1187" y="62"/>
                    </a:cubicBezTo>
                    <a:cubicBezTo>
                      <a:pt x="1093" y="156"/>
                      <a:pt x="843" y="343"/>
                      <a:pt x="563" y="343"/>
                    </a:cubicBezTo>
                    <a:cubicBezTo>
                      <a:pt x="313" y="343"/>
                      <a:pt x="0" y="0"/>
                      <a:pt x="0" y="0"/>
                    </a:cubicBezTo>
                  </a:path>
                </a:pathLst>
              </a:custGeom>
              <a:solidFill>
                <a:schemeClr val="accent1"/>
              </a:solidFill>
              <a:ln>
                <a:noFill/>
              </a:ln>
              <a:effectLst/>
              <a:extLst/>
            </p:spPr>
            <p:txBody>
              <a:bodyPr wrap="none" anchor="ctr"/>
              <a:lstStyle/>
              <a:p>
                <a:endParaRPr lang="en-US" dirty="0"/>
              </a:p>
            </p:txBody>
          </p:sp>
          <p:sp>
            <p:nvSpPr>
              <p:cNvPr id="204" name="Freeform 11">
                <a:extLst>
                  <a:ext uri="{FF2B5EF4-FFF2-40B4-BE49-F238E27FC236}">
                    <a16:creationId xmlns:a16="http://schemas.microsoft.com/office/drawing/2014/main" id="{F7168FD0-FFD8-9147-9016-E1A505832B65}"/>
                  </a:ext>
                </a:extLst>
              </p:cNvPr>
              <p:cNvSpPr>
                <a:spLocks noChangeArrowheads="1"/>
              </p:cNvSpPr>
              <p:nvPr/>
            </p:nvSpPr>
            <p:spPr bwMode="auto">
              <a:xfrm>
                <a:off x="1433069" y="3482006"/>
                <a:ext cx="168846" cy="42397"/>
              </a:xfrm>
              <a:custGeom>
                <a:avLst/>
                <a:gdLst>
                  <a:gd name="T0" fmla="*/ 0 w 1000"/>
                  <a:gd name="T1" fmla="*/ 0 h 251"/>
                  <a:gd name="T2" fmla="*/ 0 w 1000"/>
                  <a:gd name="T3" fmla="*/ 0 h 251"/>
                  <a:gd name="T4" fmla="*/ 999 w 1000"/>
                  <a:gd name="T5" fmla="*/ 62 h 251"/>
                  <a:gd name="T6" fmla="*/ 469 w 1000"/>
                  <a:gd name="T7" fmla="*/ 250 h 251"/>
                  <a:gd name="T8" fmla="*/ 0 w 1000"/>
                  <a:gd name="T9" fmla="*/ 0 h 251"/>
                </a:gdLst>
                <a:ahLst/>
                <a:cxnLst>
                  <a:cxn ang="0">
                    <a:pos x="T0" y="T1"/>
                  </a:cxn>
                  <a:cxn ang="0">
                    <a:pos x="T2" y="T3"/>
                  </a:cxn>
                  <a:cxn ang="0">
                    <a:pos x="T4" y="T5"/>
                  </a:cxn>
                  <a:cxn ang="0">
                    <a:pos x="T6" y="T7"/>
                  </a:cxn>
                  <a:cxn ang="0">
                    <a:pos x="T8" y="T9"/>
                  </a:cxn>
                </a:cxnLst>
                <a:rect l="0" t="0" r="r" b="b"/>
                <a:pathLst>
                  <a:path w="1000" h="251">
                    <a:moveTo>
                      <a:pt x="0" y="0"/>
                    </a:moveTo>
                    <a:lnTo>
                      <a:pt x="0" y="0"/>
                    </a:lnTo>
                    <a:cubicBezTo>
                      <a:pt x="0" y="0"/>
                      <a:pt x="874" y="62"/>
                      <a:pt x="999" y="62"/>
                    </a:cubicBezTo>
                    <a:cubicBezTo>
                      <a:pt x="936" y="125"/>
                      <a:pt x="686" y="250"/>
                      <a:pt x="469" y="250"/>
                    </a:cubicBezTo>
                    <a:cubicBezTo>
                      <a:pt x="250" y="250"/>
                      <a:pt x="0" y="0"/>
                      <a:pt x="0" y="0"/>
                    </a:cubicBezTo>
                  </a:path>
                </a:pathLst>
              </a:custGeom>
              <a:solidFill>
                <a:srgbClr val="FFFBF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5" name="Freeform 12">
                <a:extLst>
                  <a:ext uri="{FF2B5EF4-FFF2-40B4-BE49-F238E27FC236}">
                    <a16:creationId xmlns:a16="http://schemas.microsoft.com/office/drawing/2014/main" id="{66C56143-1ED9-4747-8E6F-E6CFB7B0E97E}"/>
                  </a:ext>
                </a:extLst>
              </p:cNvPr>
              <p:cNvSpPr>
                <a:spLocks noChangeArrowheads="1"/>
              </p:cNvSpPr>
              <p:nvPr/>
            </p:nvSpPr>
            <p:spPr bwMode="auto">
              <a:xfrm>
                <a:off x="1607122" y="3482006"/>
                <a:ext cx="26777" cy="21570"/>
              </a:xfrm>
              <a:custGeom>
                <a:avLst/>
                <a:gdLst>
                  <a:gd name="T0" fmla="*/ 0 w 157"/>
                  <a:gd name="T1" fmla="*/ 0 h 126"/>
                  <a:gd name="T2" fmla="*/ 0 w 157"/>
                  <a:gd name="T3" fmla="*/ 0 h 126"/>
                  <a:gd name="T4" fmla="*/ 63 w 157"/>
                  <a:gd name="T5" fmla="*/ 125 h 126"/>
                  <a:gd name="T6" fmla="*/ 0 w 157"/>
                  <a:gd name="T7" fmla="*/ 0 h 126"/>
                </a:gdLst>
                <a:ahLst/>
                <a:cxnLst>
                  <a:cxn ang="0">
                    <a:pos x="T0" y="T1"/>
                  </a:cxn>
                  <a:cxn ang="0">
                    <a:pos x="T2" y="T3"/>
                  </a:cxn>
                  <a:cxn ang="0">
                    <a:pos x="T4" y="T5"/>
                  </a:cxn>
                  <a:cxn ang="0">
                    <a:pos x="T6" y="T7"/>
                  </a:cxn>
                </a:cxnLst>
                <a:rect l="0" t="0" r="r" b="b"/>
                <a:pathLst>
                  <a:path w="157" h="126">
                    <a:moveTo>
                      <a:pt x="0" y="0"/>
                    </a:moveTo>
                    <a:lnTo>
                      <a:pt x="0" y="0"/>
                    </a:lnTo>
                    <a:cubicBezTo>
                      <a:pt x="63" y="125"/>
                      <a:pt x="63" y="125"/>
                      <a:pt x="63" y="125"/>
                    </a:cubicBezTo>
                    <a:cubicBezTo>
                      <a:pt x="63" y="125"/>
                      <a:pt x="156" y="31"/>
                      <a:pt x="0" y="0"/>
                    </a:cubicBezTo>
                  </a:path>
                </a:pathLst>
              </a:custGeom>
              <a:solidFill>
                <a:srgbClr val="E72D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6" name="Freeform 13">
                <a:extLst>
                  <a:ext uri="{FF2B5EF4-FFF2-40B4-BE49-F238E27FC236}">
                    <a16:creationId xmlns:a16="http://schemas.microsoft.com/office/drawing/2014/main" id="{024E4040-F760-2A42-8256-3ADFD87D86D9}"/>
                  </a:ext>
                </a:extLst>
              </p:cNvPr>
              <p:cNvSpPr>
                <a:spLocks noChangeArrowheads="1"/>
              </p:cNvSpPr>
              <p:nvPr/>
            </p:nvSpPr>
            <p:spPr bwMode="auto">
              <a:xfrm>
                <a:off x="1407035" y="3471592"/>
                <a:ext cx="21571" cy="21570"/>
              </a:xfrm>
              <a:custGeom>
                <a:avLst/>
                <a:gdLst>
                  <a:gd name="T0" fmla="*/ 62 w 126"/>
                  <a:gd name="T1" fmla="*/ 125 h 126"/>
                  <a:gd name="T2" fmla="*/ 62 w 126"/>
                  <a:gd name="T3" fmla="*/ 125 h 126"/>
                  <a:gd name="T4" fmla="*/ 125 w 126"/>
                  <a:gd name="T5" fmla="*/ 0 h 126"/>
                  <a:gd name="T6" fmla="*/ 31 w 126"/>
                  <a:gd name="T7" fmla="*/ 31 h 126"/>
                  <a:gd name="T8" fmla="*/ 62 w 126"/>
                  <a:gd name="T9" fmla="*/ 125 h 126"/>
                </a:gdLst>
                <a:ahLst/>
                <a:cxnLst>
                  <a:cxn ang="0">
                    <a:pos x="T0" y="T1"/>
                  </a:cxn>
                  <a:cxn ang="0">
                    <a:pos x="T2" y="T3"/>
                  </a:cxn>
                  <a:cxn ang="0">
                    <a:pos x="T4" y="T5"/>
                  </a:cxn>
                  <a:cxn ang="0">
                    <a:pos x="T6" y="T7"/>
                  </a:cxn>
                  <a:cxn ang="0">
                    <a:pos x="T8" y="T9"/>
                  </a:cxn>
                </a:cxnLst>
                <a:rect l="0" t="0" r="r" b="b"/>
                <a:pathLst>
                  <a:path w="126" h="126">
                    <a:moveTo>
                      <a:pt x="62" y="125"/>
                    </a:moveTo>
                    <a:lnTo>
                      <a:pt x="62" y="125"/>
                    </a:lnTo>
                    <a:cubicBezTo>
                      <a:pt x="125" y="0"/>
                      <a:pt x="125" y="0"/>
                      <a:pt x="125" y="0"/>
                    </a:cubicBezTo>
                    <a:cubicBezTo>
                      <a:pt x="125" y="0"/>
                      <a:pt x="93" y="0"/>
                      <a:pt x="31" y="31"/>
                    </a:cubicBezTo>
                    <a:cubicBezTo>
                      <a:pt x="0" y="63"/>
                      <a:pt x="62" y="125"/>
                      <a:pt x="62" y="125"/>
                    </a:cubicBezTo>
                  </a:path>
                </a:pathLst>
              </a:custGeom>
              <a:solidFill>
                <a:srgbClr val="E72D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7" name="Freeform 14">
                <a:extLst>
                  <a:ext uri="{FF2B5EF4-FFF2-40B4-BE49-F238E27FC236}">
                    <a16:creationId xmlns:a16="http://schemas.microsoft.com/office/drawing/2014/main" id="{9039A354-6927-9B47-983D-8DE24494F1AB}"/>
                  </a:ext>
                </a:extLst>
              </p:cNvPr>
              <p:cNvSpPr>
                <a:spLocks noChangeArrowheads="1"/>
              </p:cNvSpPr>
              <p:nvPr/>
            </p:nvSpPr>
            <p:spPr bwMode="auto">
              <a:xfrm>
                <a:off x="1465053" y="3307953"/>
                <a:ext cx="116035" cy="132399"/>
              </a:xfrm>
              <a:custGeom>
                <a:avLst/>
                <a:gdLst>
                  <a:gd name="T0" fmla="*/ 343 w 688"/>
                  <a:gd name="T1" fmla="*/ 782 h 783"/>
                  <a:gd name="T2" fmla="*/ 343 w 688"/>
                  <a:gd name="T3" fmla="*/ 782 h 783"/>
                  <a:gd name="T4" fmla="*/ 0 w 688"/>
                  <a:gd name="T5" fmla="*/ 625 h 783"/>
                  <a:gd name="T6" fmla="*/ 188 w 688"/>
                  <a:gd name="T7" fmla="*/ 375 h 783"/>
                  <a:gd name="T8" fmla="*/ 313 w 688"/>
                  <a:gd name="T9" fmla="*/ 0 h 783"/>
                  <a:gd name="T10" fmla="*/ 468 w 688"/>
                  <a:gd name="T11" fmla="*/ 407 h 783"/>
                  <a:gd name="T12" fmla="*/ 687 w 688"/>
                  <a:gd name="T13" fmla="*/ 625 h 783"/>
                  <a:gd name="T14" fmla="*/ 343 w 688"/>
                  <a:gd name="T15" fmla="*/ 782 h 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8" h="783">
                    <a:moveTo>
                      <a:pt x="343" y="782"/>
                    </a:moveTo>
                    <a:lnTo>
                      <a:pt x="343" y="782"/>
                    </a:lnTo>
                    <a:cubicBezTo>
                      <a:pt x="343" y="782"/>
                      <a:pt x="0" y="719"/>
                      <a:pt x="0" y="625"/>
                    </a:cubicBezTo>
                    <a:cubicBezTo>
                      <a:pt x="0" y="532"/>
                      <a:pt x="125" y="500"/>
                      <a:pt x="188" y="375"/>
                    </a:cubicBezTo>
                    <a:cubicBezTo>
                      <a:pt x="282" y="219"/>
                      <a:pt x="313" y="0"/>
                      <a:pt x="313" y="0"/>
                    </a:cubicBezTo>
                    <a:cubicBezTo>
                      <a:pt x="313" y="0"/>
                      <a:pt x="374" y="250"/>
                      <a:pt x="468" y="407"/>
                    </a:cubicBezTo>
                    <a:cubicBezTo>
                      <a:pt x="531" y="532"/>
                      <a:pt x="687" y="563"/>
                      <a:pt x="687" y="625"/>
                    </a:cubicBezTo>
                    <a:cubicBezTo>
                      <a:pt x="687" y="688"/>
                      <a:pt x="499" y="782"/>
                      <a:pt x="343" y="782"/>
                    </a:cubicBezTo>
                  </a:path>
                </a:pathLst>
              </a:custGeom>
              <a:solidFill>
                <a:srgbClr val="F8A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8" name="Freeform 15">
                <a:extLst>
                  <a:ext uri="{FF2B5EF4-FFF2-40B4-BE49-F238E27FC236}">
                    <a16:creationId xmlns:a16="http://schemas.microsoft.com/office/drawing/2014/main" id="{128FDD56-30B6-2847-9E21-5701DD20A622}"/>
                  </a:ext>
                </a:extLst>
              </p:cNvPr>
              <p:cNvSpPr>
                <a:spLocks noChangeArrowheads="1"/>
              </p:cNvSpPr>
              <p:nvPr/>
            </p:nvSpPr>
            <p:spPr bwMode="auto">
              <a:xfrm>
                <a:off x="1116947" y="4477975"/>
                <a:ext cx="674641" cy="542986"/>
              </a:xfrm>
              <a:custGeom>
                <a:avLst/>
                <a:gdLst>
                  <a:gd name="T0" fmla="*/ 3374 w 4000"/>
                  <a:gd name="T1" fmla="*/ 1406 h 3220"/>
                  <a:gd name="T2" fmla="*/ 3374 w 4000"/>
                  <a:gd name="T3" fmla="*/ 1406 h 3220"/>
                  <a:gd name="T4" fmla="*/ 3968 w 4000"/>
                  <a:gd name="T5" fmla="*/ 2500 h 3220"/>
                  <a:gd name="T6" fmla="*/ 2593 w 4000"/>
                  <a:gd name="T7" fmla="*/ 3156 h 3220"/>
                  <a:gd name="T8" fmla="*/ 312 w 4000"/>
                  <a:gd name="T9" fmla="*/ 2594 h 3220"/>
                  <a:gd name="T10" fmla="*/ 1062 w 4000"/>
                  <a:gd name="T11" fmla="*/ 0 h 3220"/>
                  <a:gd name="T12" fmla="*/ 1969 w 4000"/>
                  <a:gd name="T13" fmla="*/ 1281 h 3220"/>
                  <a:gd name="T14" fmla="*/ 3374 w 4000"/>
                  <a:gd name="T15" fmla="*/ 1406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00" h="3220">
                    <a:moveTo>
                      <a:pt x="3374" y="1406"/>
                    </a:moveTo>
                    <a:lnTo>
                      <a:pt x="3374" y="1406"/>
                    </a:lnTo>
                    <a:cubicBezTo>
                      <a:pt x="3374" y="1406"/>
                      <a:pt x="3999" y="2219"/>
                      <a:pt x="3968" y="2500"/>
                    </a:cubicBezTo>
                    <a:cubicBezTo>
                      <a:pt x="3936" y="2750"/>
                      <a:pt x="3561" y="3219"/>
                      <a:pt x="2593" y="3156"/>
                    </a:cubicBezTo>
                    <a:cubicBezTo>
                      <a:pt x="1062" y="3094"/>
                      <a:pt x="625" y="3187"/>
                      <a:pt x="312" y="2594"/>
                    </a:cubicBezTo>
                    <a:cubicBezTo>
                      <a:pt x="0" y="2000"/>
                      <a:pt x="1031" y="94"/>
                      <a:pt x="1062" y="0"/>
                    </a:cubicBezTo>
                    <a:cubicBezTo>
                      <a:pt x="1062" y="0"/>
                      <a:pt x="1500" y="1187"/>
                      <a:pt x="1969" y="1281"/>
                    </a:cubicBezTo>
                    <a:cubicBezTo>
                      <a:pt x="2468" y="1375"/>
                      <a:pt x="2999" y="1312"/>
                      <a:pt x="3374" y="1406"/>
                    </a:cubicBezTo>
                  </a:path>
                </a:pathLst>
              </a:custGeom>
              <a:solidFill>
                <a:schemeClr val="accent4">
                  <a:lumMod val="50000"/>
                </a:schemeClr>
              </a:solidFill>
              <a:ln>
                <a:noFill/>
              </a:ln>
              <a:effectLst/>
              <a:extLst/>
            </p:spPr>
            <p:txBody>
              <a:bodyPr wrap="none" anchor="ctr"/>
              <a:lstStyle/>
              <a:p>
                <a:endParaRPr lang="en-US" dirty="0"/>
              </a:p>
            </p:txBody>
          </p:sp>
          <p:sp>
            <p:nvSpPr>
              <p:cNvPr id="209" name="Freeform 16">
                <a:extLst>
                  <a:ext uri="{FF2B5EF4-FFF2-40B4-BE49-F238E27FC236}">
                    <a16:creationId xmlns:a16="http://schemas.microsoft.com/office/drawing/2014/main" id="{06191D27-CF6B-7D49-A067-60C78C284D44}"/>
                  </a:ext>
                </a:extLst>
              </p:cNvPr>
              <p:cNvSpPr>
                <a:spLocks noChangeArrowheads="1"/>
              </p:cNvSpPr>
              <p:nvPr/>
            </p:nvSpPr>
            <p:spPr bwMode="auto">
              <a:xfrm>
                <a:off x="1270173" y="3708126"/>
                <a:ext cx="505795" cy="1085971"/>
              </a:xfrm>
              <a:custGeom>
                <a:avLst/>
                <a:gdLst>
                  <a:gd name="T0" fmla="*/ 688 w 3000"/>
                  <a:gd name="T1" fmla="*/ 94 h 6438"/>
                  <a:gd name="T2" fmla="*/ 688 w 3000"/>
                  <a:gd name="T3" fmla="*/ 94 h 6438"/>
                  <a:gd name="T4" fmla="*/ 1469 w 3000"/>
                  <a:gd name="T5" fmla="*/ 563 h 6438"/>
                  <a:gd name="T6" fmla="*/ 2374 w 3000"/>
                  <a:gd name="T7" fmla="*/ 0 h 6438"/>
                  <a:gd name="T8" fmla="*/ 2874 w 3000"/>
                  <a:gd name="T9" fmla="*/ 782 h 6438"/>
                  <a:gd name="T10" fmla="*/ 2780 w 3000"/>
                  <a:gd name="T11" fmla="*/ 1875 h 6438"/>
                  <a:gd name="T12" fmla="*/ 2374 w 3000"/>
                  <a:gd name="T13" fmla="*/ 4187 h 6438"/>
                  <a:gd name="T14" fmla="*/ 2593 w 3000"/>
                  <a:gd name="T15" fmla="*/ 6156 h 6438"/>
                  <a:gd name="T16" fmla="*/ 1031 w 3000"/>
                  <a:gd name="T17" fmla="*/ 5937 h 6438"/>
                  <a:gd name="T18" fmla="*/ 188 w 3000"/>
                  <a:gd name="T19" fmla="*/ 5156 h 6438"/>
                  <a:gd name="T20" fmla="*/ 438 w 3000"/>
                  <a:gd name="T21" fmla="*/ 4094 h 6438"/>
                  <a:gd name="T22" fmla="*/ 0 w 3000"/>
                  <a:gd name="T23" fmla="*/ 1719 h 6438"/>
                  <a:gd name="T24" fmla="*/ 63 w 3000"/>
                  <a:gd name="T25" fmla="*/ 1219 h 6438"/>
                  <a:gd name="T26" fmla="*/ 688 w 3000"/>
                  <a:gd name="T27" fmla="*/ 9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0" h="6438">
                    <a:moveTo>
                      <a:pt x="688" y="94"/>
                    </a:moveTo>
                    <a:lnTo>
                      <a:pt x="688" y="94"/>
                    </a:lnTo>
                    <a:cubicBezTo>
                      <a:pt x="1469" y="563"/>
                      <a:pt x="1469" y="563"/>
                      <a:pt x="1469" y="563"/>
                    </a:cubicBezTo>
                    <a:cubicBezTo>
                      <a:pt x="2374" y="0"/>
                      <a:pt x="2374" y="0"/>
                      <a:pt x="2374" y="0"/>
                    </a:cubicBezTo>
                    <a:cubicBezTo>
                      <a:pt x="2374" y="0"/>
                      <a:pt x="2593" y="282"/>
                      <a:pt x="2874" y="782"/>
                    </a:cubicBezTo>
                    <a:cubicBezTo>
                      <a:pt x="2999" y="1063"/>
                      <a:pt x="2780" y="1469"/>
                      <a:pt x="2780" y="1875"/>
                    </a:cubicBezTo>
                    <a:cubicBezTo>
                      <a:pt x="2780" y="2469"/>
                      <a:pt x="2468" y="3657"/>
                      <a:pt x="2374" y="4187"/>
                    </a:cubicBezTo>
                    <a:cubicBezTo>
                      <a:pt x="2249" y="4718"/>
                      <a:pt x="2593" y="6156"/>
                      <a:pt x="2593" y="6156"/>
                    </a:cubicBezTo>
                    <a:cubicBezTo>
                      <a:pt x="2593" y="6156"/>
                      <a:pt x="1718" y="6437"/>
                      <a:pt x="1031" y="5937"/>
                    </a:cubicBezTo>
                    <a:cubicBezTo>
                      <a:pt x="375" y="5499"/>
                      <a:pt x="188" y="5156"/>
                      <a:pt x="188" y="5156"/>
                    </a:cubicBezTo>
                    <a:cubicBezTo>
                      <a:pt x="188" y="5156"/>
                      <a:pt x="500" y="4499"/>
                      <a:pt x="438" y="4094"/>
                    </a:cubicBezTo>
                    <a:cubicBezTo>
                      <a:pt x="344" y="3219"/>
                      <a:pt x="0" y="2719"/>
                      <a:pt x="0" y="1719"/>
                    </a:cubicBezTo>
                    <a:cubicBezTo>
                      <a:pt x="0" y="1594"/>
                      <a:pt x="31" y="1313"/>
                      <a:pt x="63" y="1219"/>
                    </a:cubicBezTo>
                    <a:cubicBezTo>
                      <a:pt x="344" y="344"/>
                      <a:pt x="688" y="94"/>
                      <a:pt x="688" y="94"/>
                    </a:cubicBezTo>
                  </a:path>
                </a:pathLst>
              </a:custGeom>
              <a:solidFill>
                <a:srgbClr val="FFFFFF"/>
              </a:solidFill>
              <a:ln>
                <a:noFill/>
              </a:ln>
              <a:effectLst/>
              <a:extLst/>
            </p:spPr>
            <p:txBody>
              <a:bodyPr wrap="none" anchor="ctr"/>
              <a:lstStyle/>
              <a:p>
                <a:endParaRPr lang="en-US" dirty="0"/>
              </a:p>
            </p:txBody>
          </p:sp>
          <p:sp>
            <p:nvSpPr>
              <p:cNvPr id="210" name="Freeform 17">
                <a:extLst>
                  <a:ext uri="{FF2B5EF4-FFF2-40B4-BE49-F238E27FC236}">
                    <a16:creationId xmlns:a16="http://schemas.microsoft.com/office/drawing/2014/main" id="{BA556642-F944-1A4C-8085-62B902A7C7E2}"/>
                  </a:ext>
                </a:extLst>
              </p:cNvPr>
              <p:cNvSpPr>
                <a:spLocks noChangeArrowheads="1"/>
              </p:cNvSpPr>
              <p:nvPr/>
            </p:nvSpPr>
            <p:spPr bwMode="auto">
              <a:xfrm>
                <a:off x="1569931" y="3961767"/>
                <a:ext cx="158432" cy="200830"/>
              </a:xfrm>
              <a:custGeom>
                <a:avLst/>
                <a:gdLst>
                  <a:gd name="T0" fmla="*/ 63 w 939"/>
                  <a:gd name="T1" fmla="*/ 63 h 1189"/>
                  <a:gd name="T2" fmla="*/ 63 w 939"/>
                  <a:gd name="T3" fmla="*/ 63 h 1189"/>
                  <a:gd name="T4" fmla="*/ 532 w 939"/>
                  <a:gd name="T5" fmla="*/ 0 h 1189"/>
                  <a:gd name="T6" fmla="*/ 469 w 939"/>
                  <a:gd name="T7" fmla="*/ 1094 h 1189"/>
                  <a:gd name="T8" fmla="*/ 63 w 939"/>
                  <a:gd name="T9" fmla="*/ 63 h 1189"/>
                </a:gdLst>
                <a:ahLst/>
                <a:cxnLst>
                  <a:cxn ang="0">
                    <a:pos x="T0" y="T1"/>
                  </a:cxn>
                  <a:cxn ang="0">
                    <a:pos x="T2" y="T3"/>
                  </a:cxn>
                  <a:cxn ang="0">
                    <a:pos x="T4" y="T5"/>
                  </a:cxn>
                  <a:cxn ang="0">
                    <a:pos x="T6" y="T7"/>
                  </a:cxn>
                  <a:cxn ang="0">
                    <a:pos x="T8" y="T9"/>
                  </a:cxn>
                </a:cxnLst>
                <a:rect l="0" t="0" r="r" b="b"/>
                <a:pathLst>
                  <a:path w="939" h="1189">
                    <a:moveTo>
                      <a:pt x="63" y="63"/>
                    </a:moveTo>
                    <a:lnTo>
                      <a:pt x="63" y="63"/>
                    </a:lnTo>
                    <a:cubicBezTo>
                      <a:pt x="532" y="0"/>
                      <a:pt x="532" y="0"/>
                      <a:pt x="532" y="0"/>
                    </a:cubicBezTo>
                    <a:cubicBezTo>
                      <a:pt x="532" y="0"/>
                      <a:pt x="938" y="1032"/>
                      <a:pt x="469" y="1094"/>
                    </a:cubicBezTo>
                    <a:cubicBezTo>
                      <a:pt x="0" y="1188"/>
                      <a:pt x="63" y="63"/>
                      <a:pt x="63" y="63"/>
                    </a:cubicBezTo>
                  </a:path>
                </a:pathLst>
              </a:custGeom>
              <a:solidFill>
                <a:schemeClr val="accent2">
                  <a:lumMod val="75000"/>
                </a:schemeClr>
              </a:solidFill>
              <a:ln>
                <a:noFill/>
              </a:ln>
              <a:effectLst/>
              <a:extLst/>
            </p:spPr>
            <p:txBody>
              <a:bodyPr wrap="none" anchor="ctr"/>
              <a:lstStyle/>
              <a:p>
                <a:endParaRPr lang="en-US" dirty="0"/>
              </a:p>
            </p:txBody>
          </p:sp>
          <p:sp>
            <p:nvSpPr>
              <p:cNvPr id="211" name="Freeform 18">
                <a:extLst>
                  <a:ext uri="{FF2B5EF4-FFF2-40B4-BE49-F238E27FC236}">
                    <a16:creationId xmlns:a16="http://schemas.microsoft.com/office/drawing/2014/main" id="{393126D2-8A3E-9D42-A747-FDD8830FA17E}"/>
                  </a:ext>
                </a:extLst>
              </p:cNvPr>
              <p:cNvSpPr>
                <a:spLocks noChangeArrowheads="1"/>
              </p:cNvSpPr>
              <p:nvPr/>
            </p:nvSpPr>
            <p:spPr bwMode="auto">
              <a:xfrm>
                <a:off x="1517864" y="3782507"/>
                <a:ext cx="47604" cy="975142"/>
              </a:xfrm>
              <a:custGeom>
                <a:avLst/>
                <a:gdLst>
                  <a:gd name="T0" fmla="*/ 30 w 281"/>
                  <a:gd name="T1" fmla="*/ 5780 h 5781"/>
                  <a:gd name="T2" fmla="*/ 30 w 281"/>
                  <a:gd name="T3" fmla="*/ 5780 h 5781"/>
                  <a:gd name="T4" fmla="*/ 61 w 281"/>
                  <a:gd name="T5" fmla="*/ 3250 h 5781"/>
                  <a:gd name="T6" fmla="*/ 61 w 281"/>
                  <a:gd name="T7" fmla="*/ 1000 h 5781"/>
                  <a:gd name="T8" fmla="*/ 30 w 281"/>
                  <a:gd name="T9" fmla="*/ 875 h 5781"/>
                  <a:gd name="T10" fmla="*/ 30 w 281"/>
                  <a:gd name="T11" fmla="*/ 0 h 5781"/>
                  <a:gd name="T12" fmla="*/ 93 w 281"/>
                  <a:gd name="T13" fmla="*/ 0 h 5781"/>
                  <a:gd name="T14" fmla="*/ 93 w 281"/>
                  <a:gd name="T15" fmla="*/ 875 h 5781"/>
                  <a:gd name="T16" fmla="*/ 124 w 281"/>
                  <a:gd name="T17" fmla="*/ 969 h 5781"/>
                  <a:gd name="T18" fmla="*/ 93 w 281"/>
                  <a:gd name="T19" fmla="*/ 3250 h 5781"/>
                  <a:gd name="T20" fmla="*/ 93 w 281"/>
                  <a:gd name="T21" fmla="*/ 5780 h 5781"/>
                  <a:gd name="T22" fmla="*/ 30 w 281"/>
                  <a:gd name="T23" fmla="*/ 5780 h 5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5781">
                    <a:moveTo>
                      <a:pt x="30" y="5780"/>
                    </a:moveTo>
                    <a:lnTo>
                      <a:pt x="30" y="5780"/>
                    </a:lnTo>
                    <a:cubicBezTo>
                      <a:pt x="30" y="5686"/>
                      <a:pt x="0" y="3469"/>
                      <a:pt x="61" y="3250"/>
                    </a:cubicBezTo>
                    <a:cubicBezTo>
                      <a:pt x="218" y="2531"/>
                      <a:pt x="93" y="1406"/>
                      <a:pt x="61" y="1000"/>
                    </a:cubicBezTo>
                    <a:cubicBezTo>
                      <a:pt x="61" y="937"/>
                      <a:pt x="61" y="906"/>
                      <a:pt x="30" y="875"/>
                    </a:cubicBezTo>
                    <a:cubicBezTo>
                      <a:pt x="0" y="469"/>
                      <a:pt x="30" y="0"/>
                      <a:pt x="30" y="0"/>
                    </a:cubicBezTo>
                    <a:cubicBezTo>
                      <a:pt x="93" y="0"/>
                      <a:pt x="93" y="0"/>
                      <a:pt x="93" y="0"/>
                    </a:cubicBezTo>
                    <a:cubicBezTo>
                      <a:pt x="93" y="31"/>
                      <a:pt x="61" y="469"/>
                      <a:pt x="93" y="875"/>
                    </a:cubicBezTo>
                    <a:cubicBezTo>
                      <a:pt x="124" y="906"/>
                      <a:pt x="124" y="937"/>
                      <a:pt x="124" y="969"/>
                    </a:cubicBezTo>
                    <a:cubicBezTo>
                      <a:pt x="155" y="1406"/>
                      <a:pt x="280" y="2531"/>
                      <a:pt x="93" y="3250"/>
                    </a:cubicBezTo>
                    <a:cubicBezTo>
                      <a:pt x="61" y="3500"/>
                      <a:pt x="93" y="5749"/>
                      <a:pt x="93" y="5780"/>
                    </a:cubicBezTo>
                    <a:lnTo>
                      <a:pt x="30" y="5780"/>
                    </a:lnTo>
                  </a:path>
                </a:pathLst>
              </a:custGeom>
              <a:solidFill>
                <a:schemeClr val="accent2">
                  <a:lumMod val="75000"/>
                </a:schemeClr>
              </a:solidFill>
              <a:ln>
                <a:noFill/>
              </a:ln>
              <a:effectLst/>
              <a:extLst/>
            </p:spPr>
            <p:txBody>
              <a:bodyPr wrap="none" anchor="ctr"/>
              <a:lstStyle/>
              <a:p>
                <a:endParaRPr lang="en-US" dirty="0"/>
              </a:p>
            </p:txBody>
          </p:sp>
          <p:sp>
            <p:nvSpPr>
              <p:cNvPr id="212" name="Freeform 19">
                <a:extLst>
                  <a:ext uri="{FF2B5EF4-FFF2-40B4-BE49-F238E27FC236}">
                    <a16:creationId xmlns:a16="http://schemas.microsoft.com/office/drawing/2014/main" id="{6F008669-A8A9-9F4B-9F6A-BB935B43FFD6}"/>
                  </a:ext>
                </a:extLst>
              </p:cNvPr>
              <p:cNvSpPr>
                <a:spLocks noChangeArrowheads="1"/>
              </p:cNvSpPr>
              <p:nvPr/>
            </p:nvSpPr>
            <p:spPr bwMode="auto">
              <a:xfrm>
                <a:off x="1296207" y="4820874"/>
                <a:ext cx="300501" cy="1107541"/>
              </a:xfrm>
              <a:custGeom>
                <a:avLst/>
                <a:gdLst>
                  <a:gd name="T0" fmla="*/ 1032 w 1782"/>
                  <a:gd name="T1" fmla="*/ 0 h 6564"/>
                  <a:gd name="T2" fmla="*/ 1032 w 1782"/>
                  <a:gd name="T3" fmla="*/ 0 h 6564"/>
                  <a:gd name="T4" fmla="*/ 1718 w 1782"/>
                  <a:gd name="T5" fmla="*/ 1844 h 6564"/>
                  <a:gd name="T6" fmla="*/ 532 w 1782"/>
                  <a:gd name="T7" fmla="*/ 6438 h 6564"/>
                  <a:gd name="T8" fmla="*/ 313 w 1782"/>
                  <a:gd name="T9" fmla="*/ 6563 h 6564"/>
                  <a:gd name="T10" fmla="*/ 469 w 1782"/>
                  <a:gd name="T11" fmla="*/ 2875 h 6564"/>
                  <a:gd name="T12" fmla="*/ 1032 w 1782"/>
                  <a:gd name="T13" fmla="*/ 0 h 6564"/>
                </a:gdLst>
                <a:ahLst/>
                <a:cxnLst>
                  <a:cxn ang="0">
                    <a:pos x="T0" y="T1"/>
                  </a:cxn>
                  <a:cxn ang="0">
                    <a:pos x="T2" y="T3"/>
                  </a:cxn>
                  <a:cxn ang="0">
                    <a:pos x="T4" y="T5"/>
                  </a:cxn>
                  <a:cxn ang="0">
                    <a:pos x="T6" y="T7"/>
                  </a:cxn>
                  <a:cxn ang="0">
                    <a:pos x="T8" y="T9"/>
                  </a:cxn>
                  <a:cxn ang="0">
                    <a:pos x="T10" y="T11"/>
                  </a:cxn>
                  <a:cxn ang="0">
                    <a:pos x="T12" y="T13"/>
                  </a:cxn>
                </a:cxnLst>
                <a:rect l="0" t="0" r="r" b="b"/>
                <a:pathLst>
                  <a:path w="1782" h="6564">
                    <a:moveTo>
                      <a:pt x="1032" y="0"/>
                    </a:moveTo>
                    <a:lnTo>
                      <a:pt x="1032" y="0"/>
                    </a:lnTo>
                    <a:cubicBezTo>
                      <a:pt x="1032" y="0"/>
                      <a:pt x="1687" y="344"/>
                      <a:pt x="1718" y="1844"/>
                    </a:cubicBezTo>
                    <a:cubicBezTo>
                      <a:pt x="1781" y="3375"/>
                      <a:pt x="532" y="6438"/>
                      <a:pt x="532" y="6438"/>
                    </a:cubicBezTo>
                    <a:cubicBezTo>
                      <a:pt x="313" y="6563"/>
                      <a:pt x="313" y="6563"/>
                      <a:pt x="313" y="6563"/>
                    </a:cubicBezTo>
                    <a:cubicBezTo>
                      <a:pt x="313" y="6563"/>
                      <a:pt x="688" y="5313"/>
                      <a:pt x="469" y="2875"/>
                    </a:cubicBezTo>
                    <a:cubicBezTo>
                      <a:pt x="375" y="1875"/>
                      <a:pt x="0" y="500"/>
                      <a:pt x="1032" y="0"/>
                    </a:cubicBezTo>
                  </a:path>
                </a:pathLst>
              </a:custGeom>
              <a:solidFill>
                <a:srgbClr val="003A4A"/>
              </a:solidFill>
              <a:ln>
                <a:noFill/>
              </a:ln>
              <a:effectLst/>
              <a:extLst/>
            </p:spPr>
            <p:txBody>
              <a:bodyPr wrap="none" anchor="ctr"/>
              <a:lstStyle/>
              <a:p>
                <a:endParaRPr lang="en-US" dirty="0"/>
              </a:p>
            </p:txBody>
          </p:sp>
          <p:sp>
            <p:nvSpPr>
              <p:cNvPr id="213" name="Freeform 20">
                <a:extLst>
                  <a:ext uri="{FF2B5EF4-FFF2-40B4-BE49-F238E27FC236}">
                    <a16:creationId xmlns:a16="http://schemas.microsoft.com/office/drawing/2014/main" id="{53518258-B2C1-2D44-8C62-890ADA56DF44}"/>
                  </a:ext>
                </a:extLst>
              </p:cNvPr>
              <p:cNvSpPr>
                <a:spLocks noChangeArrowheads="1"/>
              </p:cNvSpPr>
              <p:nvPr/>
            </p:nvSpPr>
            <p:spPr bwMode="auto">
              <a:xfrm>
                <a:off x="879670" y="3676886"/>
                <a:ext cx="511745" cy="711831"/>
              </a:xfrm>
              <a:custGeom>
                <a:avLst/>
                <a:gdLst>
                  <a:gd name="T0" fmla="*/ 3001 w 3033"/>
                  <a:gd name="T1" fmla="*/ 281 h 4220"/>
                  <a:gd name="T2" fmla="*/ 3001 w 3033"/>
                  <a:gd name="T3" fmla="*/ 281 h 4220"/>
                  <a:gd name="T4" fmla="*/ 2407 w 3033"/>
                  <a:gd name="T5" fmla="*/ 125 h 4220"/>
                  <a:gd name="T6" fmla="*/ 500 w 3033"/>
                  <a:gd name="T7" fmla="*/ 4000 h 4220"/>
                  <a:gd name="T8" fmla="*/ 1219 w 3033"/>
                  <a:gd name="T9" fmla="*/ 3656 h 4220"/>
                  <a:gd name="T10" fmla="*/ 2532 w 3033"/>
                  <a:gd name="T11" fmla="*/ 2000 h 4220"/>
                  <a:gd name="T12" fmla="*/ 3001 w 3033"/>
                  <a:gd name="T13" fmla="*/ 281 h 4220"/>
                </a:gdLst>
                <a:ahLst/>
                <a:cxnLst>
                  <a:cxn ang="0">
                    <a:pos x="T0" y="T1"/>
                  </a:cxn>
                  <a:cxn ang="0">
                    <a:pos x="T2" y="T3"/>
                  </a:cxn>
                  <a:cxn ang="0">
                    <a:pos x="T4" y="T5"/>
                  </a:cxn>
                  <a:cxn ang="0">
                    <a:pos x="T6" y="T7"/>
                  </a:cxn>
                  <a:cxn ang="0">
                    <a:pos x="T8" y="T9"/>
                  </a:cxn>
                  <a:cxn ang="0">
                    <a:pos x="T10" y="T11"/>
                  </a:cxn>
                  <a:cxn ang="0">
                    <a:pos x="T12" y="T13"/>
                  </a:cxn>
                </a:cxnLst>
                <a:rect l="0" t="0" r="r" b="b"/>
                <a:pathLst>
                  <a:path w="3033" h="4220">
                    <a:moveTo>
                      <a:pt x="3001" y="281"/>
                    </a:moveTo>
                    <a:lnTo>
                      <a:pt x="3001" y="281"/>
                    </a:lnTo>
                    <a:cubicBezTo>
                      <a:pt x="2563" y="0"/>
                      <a:pt x="2407" y="125"/>
                      <a:pt x="2407" y="125"/>
                    </a:cubicBezTo>
                    <a:cubicBezTo>
                      <a:pt x="2094" y="344"/>
                      <a:pt x="0" y="3500"/>
                      <a:pt x="500" y="4000"/>
                    </a:cubicBezTo>
                    <a:cubicBezTo>
                      <a:pt x="782" y="4219"/>
                      <a:pt x="1032" y="3937"/>
                      <a:pt x="1219" y="3656"/>
                    </a:cubicBezTo>
                    <a:cubicBezTo>
                      <a:pt x="1313" y="3500"/>
                      <a:pt x="2282" y="1781"/>
                      <a:pt x="2532" y="2000"/>
                    </a:cubicBezTo>
                    <a:cubicBezTo>
                      <a:pt x="3032" y="2437"/>
                      <a:pt x="3001" y="281"/>
                      <a:pt x="3001" y="281"/>
                    </a:cubicBezTo>
                  </a:path>
                </a:pathLst>
              </a:custGeom>
              <a:solidFill>
                <a:srgbClr val="FFFFFF"/>
              </a:solidFill>
              <a:ln>
                <a:noFill/>
              </a:ln>
              <a:effectLst/>
              <a:extLst/>
            </p:spPr>
            <p:txBody>
              <a:bodyPr wrap="none" anchor="ctr"/>
              <a:lstStyle/>
              <a:p>
                <a:endParaRPr lang="en-US" dirty="0"/>
              </a:p>
            </p:txBody>
          </p:sp>
          <p:sp>
            <p:nvSpPr>
              <p:cNvPr id="214" name="Freeform 21">
                <a:extLst>
                  <a:ext uri="{FF2B5EF4-FFF2-40B4-BE49-F238E27FC236}">
                    <a16:creationId xmlns:a16="http://schemas.microsoft.com/office/drawing/2014/main" id="{FC99D1AF-52CD-2C43-AD82-4FE84FE90D1A}"/>
                  </a:ext>
                </a:extLst>
              </p:cNvPr>
              <p:cNvSpPr>
                <a:spLocks noChangeArrowheads="1"/>
              </p:cNvSpPr>
              <p:nvPr/>
            </p:nvSpPr>
            <p:spPr bwMode="auto">
              <a:xfrm>
                <a:off x="1270173" y="3714076"/>
                <a:ext cx="100415" cy="310915"/>
              </a:xfrm>
              <a:custGeom>
                <a:avLst/>
                <a:gdLst>
                  <a:gd name="T0" fmla="*/ 63 w 595"/>
                  <a:gd name="T1" fmla="*/ 1843 h 1844"/>
                  <a:gd name="T2" fmla="*/ 63 w 595"/>
                  <a:gd name="T3" fmla="*/ 1843 h 1844"/>
                  <a:gd name="T4" fmla="*/ 0 w 595"/>
                  <a:gd name="T5" fmla="*/ 1812 h 1844"/>
                  <a:gd name="T6" fmla="*/ 469 w 595"/>
                  <a:gd name="T7" fmla="*/ 0 h 1844"/>
                  <a:gd name="T8" fmla="*/ 531 w 595"/>
                  <a:gd name="T9" fmla="*/ 0 h 1844"/>
                  <a:gd name="T10" fmla="*/ 63 w 595"/>
                  <a:gd name="T11" fmla="*/ 1843 h 1844"/>
                </a:gdLst>
                <a:ahLst/>
                <a:cxnLst>
                  <a:cxn ang="0">
                    <a:pos x="T0" y="T1"/>
                  </a:cxn>
                  <a:cxn ang="0">
                    <a:pos x="T2" y="T3"/>
                  </a:cxn>
                  <a:cxn ang="0">
                    <a:pos x="T4" y="T5"/>
                  </a:cxn>
                  <a:cxn ang="0">
                    <a:pos x="T6" y="T7"/>
                  </a:cxn>
                  <a:cxn ang="0">
                    <a:pos x="T8" y="T9"/>
                  </a:cxn>
                  <a:cxn ang="0">
                    <a:pos x="T10" y="T11"/>
                  </a:cxn>
                </a:cxnLst>
                <a:rect l="0" t="0" r="r" b="b"/>
                <a:pathLst>
                  <a:path w="595" h="1844">
                    <a:moveTo>
                      <a:pt x="63" y="1843"/>
                    </a:moveTo>
                    <a:lnTo>
                      <a:pt x="63" y="1843"/>
                    </a:lnTo>
                    <a:cubicBezTo>
                      <a:pt x="0" y="1812"/>
                      <a:pt x="0" y="1812"/>
                      <a:pt x="0" y="1812"/>
                    </a:cubicBezTo>
                    <a:cubicBezTo>
                      <a:pt x="0" y="1812"/>
                      <a:pt x="531" y="1218"/>
                      <a:pt x="469" y="0"/>
                    </a:cubicBezTo>
                    <a:cubicBezTo>
                      <a:pt x="531" y="0"/>
                      <a:pt x="531" y="0"/>
                      <a:pt x="531" y="0"/>
                    </a:cubicBezTo>
                    <a:cubicBezTo>
                      <a:pt x="594" y="1250"/>
                      <a:pt x="63" y="1812"/>
                      <a:pt x="63" y="1843"/>
                    </a:cubicBezTo>
                  </a:path>
                </a:pathLst>
              </a:custGeom>
              <a:solidFill>
                <a:schemeClr val="accent2">
                  <a:lumMod val="75000"/>
                </a:schemeClr>
              </a:solidFill>
              <a:ln>
                <a:noFill/>
              </a:ln>
              <a:effectLst/>
              <a:extLst/>
            </p:spPr>
            <p:txBody>
              <a:bodyPr wrap="none" anchor="ctr"/>
              <a:lstStyle/>
              <a:p>
                <a:endParaRPr lang="en-US" dirty="0"/>
              </a:p>
            </p:txBody>
          </p:sp>
          <p:sp>
            <p:nvSpPr>
              <p:cNvPr id="215" name="Freeform 22">
                <a:extLst>
                  <a:ext uri="{FF2B5EF4-FFF2-40B4-BE49-F238E27FC236}">
                    <a16:creationId xmlns:a16="http://schemas.microsoft.com/office/drawing/2014/main" id="{FCD3029A-672B-EA49-AD7C-EDDB4C2D0F0E}"/>
                  </a:ext>
                </a:extLst>
              </p:cNvPr>
              <p:cNvSpPr>
                <a:spLocks noChangeArrowheads="1"/>
              </p:cNvSpPr>
              <p:nvPr/>
            </p:nvSpPr>
            <p:spPr bwMode="auto">
              <a:xfrm>
                <a:off x="911654" y="4193094"/>
                <a:ext cx="216451" cy="232071"/>
              </a:xfrm>
              <a:custGeom>
                <a:avLst/>
                <a:gdLst>
                  <a:gd name="T0" fmla="*/ 0 w 1282"/>
                  <a:gd name="T1" fmla="*/ 750 h 1375"/>
                  <a:gd name="T2" fmla="*/ 0 w 1282"/>
                  <a:gd name="T3" fmla="*/ 750 h 1375"/>
                  <a:gd name="T4" fmla="*/ 375 w 1282"/>
                  <a:gd name="T5" fmla="*/ 1219 h 1375"/>
                  <a:gd name="T6" fmla="*/ 1219 w 1282"/>
                  <a:gd name="T7" fmla="*/ 532 h 1375"/>
                  <a:gd name="T8" fmla="*/ 688 w 1282"/>
                  <a:gd name="T9" fmla="*/ 94 h 1375"/>
                  <a:gd name="T10" fmla="*/ 0 w 1282"/>
                  <a:gd name="T11" fmla="*/ 750 h 1375"/>
                </a:gdLst>
                <a:ahLst/>
                <a:cxnLst>
                  <a:cxn ang="0">
                    <a:pos x="T0" y="T1"/>
                  </a:cxn>
                  <a:cxn ang="0">
                    <a:pos x="T2" y="T3"/>
                  </a:cxn>
                  <a:cxn ang="0">
                    <a:pos x="T4" y="T5"/>
                  </a:cxn>
                  <a:cxn ang="0">
                    <a:pos x="T6" y="T7"/>
                  </a:cxn>
                  <a:cxn ang="0">
                    <a:pos x="T8" y="T9"/>
                  </a:cxn>
                  <a:cxn ang="0">
                    <a:pos x="T10" y="T11"/>
                  </a:cxn>
                </a:cxnLst>
                <a:rect l="0" t="0" r="r" b="b"/>
                <a:pathLst>
                  <a:path w="1282" h="1375">
                    <a:moveTo>
                      <a:pt x="0" y="750"/>
                    </a:moveTo>
                    <a:lnTo>
                      <a:pt x="0" y="750"/>
                    </a:lnTo>
                    <a:cubicBezTo>
                      <a:pt x="0" y="750"/>
                      <a:pt x="250" y="1063"/>
                      <a:pt x="375" y="1219"/>
                    </a:cubicBezTo>
                    <a:cubicBezTo>
                      <a:pt x="500" y="1374"/>
                      <a:pt x="1281" y="1000"/>
                      <a:pt x="1219" y="532"/>
                    </a:cubicBezTo>
                    <a:cubicBezTo>
                      <a:pt x="1156" y="63"/>
                      <a:pt x="938" y="0"/>
                      <a:pt x="688" y="94"/>
                    </a:cubicBezTo>
                    <a:cubicBezTo>
                      <a:pt x="406" y="188"/>
                      <a:pt x="31" y="532"/>
                      <a:pt x="0" y="750"/>
                    </a:cubicBezTo>
                  </a:path>
                </a:pathLst>
              </a:custGeom>
              <a:solidFill>
                <a:schemeClr val="accent2">
                  <a:lumMod val="75000"/>
                </a:schemeClr>
              </a:solidFill>
              <a:ln>
                <a:noFill/>
              </a:ln>
              <a:effectLst/>
              <a:extLst/>
            </p:spPr>
            <p:txBody>
              <a:bodyPr wrap="none" anchor="ctr"/>
              <a:lstStyle/>
              <a:p>
                <a:endParaRPr lang="en-US" dirty="0"/>
              </a:p>
            </p:txBody>
          </p:sp>
          <p:sp>
            <p:nvSpPr>
              <p:cNvPr id="216" name="Freeform 23">
                <a:extLst>
                  <a:ext uri="{FF2B5EF4-FFF2-40B4-BE49-F238E27FC236}">
                    <a16:creationId xmlns:a16="http://schemas.microsoft.com/office/drawing/2014/main" id="{46907073-5715-D644-8176-3CA4064AA95A}"/>
                  </a:ext>
                </a:extLst>
              </p:cNvPr>
              <p:cNvSpPr>
                <a:spLocks noChangeArrowheads="1"/>
              </p:cNvSpPr>
              <p:nvPr/>
            </p:nvSpPr>
            <p:spPr bwMode="auto">
              <a:xfrm>
                <a:off x="1654726" y="3666472"/>
                <a:ext cx="448520" cy="701418"/>
              </a:xfrm>
              <a:custGeom>
                <a:avLst/>
                <a:gdLst>
                  <a:gd name="T0" fmla="*/ 94 w 2658"/>
                  <a:gd name="T1" fmla="*/ 250 h 4158"/>
                  <a:gd name="T2" fmla="*/ 94 w 2658"/>
                  <a:gd name="T3" fmla="*/ 250 h 4158"/>
                  <a:gd name="T4" fmla="*/ 719 w 2658"/>
                  <a:gd name="T5" fmla="*/ 188 h 4158"/>
                  <a:gd name="T6" fmla="*/ 2500 w 2658"/>
                  <a:gd name="T7" fmla="*/ 3844 h 4158"/>
                  <a:gd name="T8" fmla="*/ 1719 w 2658"/>
                  <a:gd name="T9" fmla="*/ 3594 h 4158"/>
                  <a:gd name="T10" fmla="*/ 375 w 2658"/>
                  <a:gd name="T11" fmla="*/ 2219 h 4158"/>
                  <a:gd name="T12" fmla="*/ 94 w 2658"/>
                  <a:gd name="T13" fmla="*/ 250 h 4158"/>
                </a:gdLst>
                <a:ahLst/>
                <a:cxnLst>
                  <a:cxn ang="0">
                    <a:pos x="T0" y="T1"/>
                  </a:cxn>
                  <a:cxn ang="0">
                    <a:pos x="T2" y="T3"/>
                  </a:cxn>
                  <a:cxn ang="0">
                    <a:pos x="T4" y="T5"/>
                  </a:cxn>
                  <a:cxn ang="0">
                    <a:pos x="T6" y="T7"/>
                  </a:cxn>
                  <a:cxn ang="0">
                    <a:pos x="T8" y="T9"/>
                  </a:cxn>
                  <a:cxn ang="0">
                    <a:pos x="T10" y="T11"/>
                  </a:cxn>
                  <a:cxn ang="0">
                    <a:pos x="T12" y="T13"/>
                  </a:cxn>
                </a:cxnLst>
                <a:rect l="0" t="0" r="r" b="b"/>
                <a:pathLst>
                  <a:path w="2658" h="4158">
                    <a:moveTo>
                      <a:pt x="94" y="250"/>
                    </a:moveTo>
                    <a:lnTo>
                      <a:pt x="94" y="250"/>
                    </a:lnTo>
                    <a:cubicBezTo>
                      <a:pt x="94" y="250"/>
                      <a:pt x="469" y="0"/>
                      <a:pt x="719" y="188"/>
                    </a:cubicBezTo>
                    <a:cubicBezTo>
                      <a:pt x="969" y="375"/>
                      <a:pt x="2657" y="3532"/>
                      <a:pt x="2500" y="3844"/>
                    </a:cubicBezTo>
                    <a:cubicBezTo>
                      <a:pt x="2344" y="4157"/>
                      <a:pt x="1969" y="3938"/>
                      <a:pt x="1719" y="3594"/>
                    </a:cubicBezTo>
                    <a:cubicBezTo>
                      <a:pt x="1594" y="3407"/>
                      <a:pt x="782" y="1688"/>
                      <a:pt x="375" y="2219"/>
                    </a:cubicBezTo>
                    <a:cubicBezTo>
                      <a:pt x="0" y="2750"/>
                      <a:pt x="94" y="344"/>
                      <a:pt x="94" y="250"/>
                    </a:cubicBezTo>
                  </a:path>
                </a:pathLst>
              </a:custGeom>
              <a:solidFill>
                <a:srgbClr val="FFFFFF"/>
              </a:solidFill>
              <a:ln>
                <a:noFill/>
              </a:ln>
              <a:effectLst/>
            </p:spPr>
            <p:txBody>
              <a:bodyPr wrap="none" anchor="ctr"/>
              <a:lstStyle/>
              <a:p>
                <a:endParaRPr lang="en-US" dirty="0"/>
              </a:p>
            </p:txBody>
          </p:sp>
          <p:sp>
            <p:nvSpPr>
              <p:cNvPr id="217" name="Freeform 24">
                <a:extLst>
                  <a:ext uri="{FF2B5EF4-FFF2-40B4-BE49-F238E27FC236}">
                    <a16:creationId xmlns:a16="http://schemas.microsoft.com/office/drawing/2014/main" id="{99FA3C7C-7D1A-444C-8018-AF3797324238}"/>
                  </a:ext>
                </a:extLst>
              </p:cNvPr>
              <p:cNvSpPr>
                <a:spLocks noChangeArrowheads="1"/>
              </p:cNvSpPr>
              <p:nvPr/>
            </p:nvSpPr>
            <p:spPr bwMode="auto">
              <a:xfrm>
                <a:off x="1639105" y="3708126"/>
                <a:ext cx="105622" cy="322072"/>
              </a:xfrm>
              <a:custGeom>
                <a:avLst/>
                <a:gdLst>
                  <a:gd name="T0" fmla="*/ 562 w 626"/>
                  <a:gd name="T1" fmla="*/ 1907 h 1908"/>
                  <a:gd name="T2" fmla="*/ 562 w 626"/>
                  <a:gd name="T3" fmla="*/ 1907 h 1908"/>
                  <a:gd name="T4" fmla="*/ 156 w 626"/>
                  <a:gd name="T5" fmla="*/ 0 h 1908"/>
                  <a:gd name="T6" fmla="*/ 218 w 626"/>
                  <a:gd name="T7" fmla="*/ 32 h 1908"/>
                  <a:gd name="T8" fmla="*/ 625 w 626"/>
                  <a:gd name="T9" fmla="*/ 1875 h 1908"/>
                  <a:gd name="T10" fmla="*/ 562 w 626"/>
                  <a:gd name="T11" fmla="*/ 1907 h 1908"/>
                </a:gdLst>
                <a:ahLst/>
                <a:cxnLst>
                  <a:cxn ang="0">
                    <a:pos x="T0" y="T1"/>
                  </a:cxn>
                  <a:cxn ang="0">
                    <a:pos x="T2" y="T3"/>
                  </a:cxn>
                  <a:cxn ang="0">
                    <a:pos x="T4" y="T5"/>
                  </a:cxn>
                  <a:cxn ang="0">
                    <a:pos x="T6" y="T7"/>
                  </a:cxn>
                  <a:cxn ang="0">
                    <a:pos x="T8" y="T9"/>
                  </a:cxn>
                  <a:cxn ang="0">
                    <a:pos x="T10" y="T11"/>
                  </a:cxn>
                </a:cxnLst>
                <a:rect l="0" t="0" r="r" b="b"/>
                <a:pathLst>
                  <a:path w="626" h="1908">
                    <a:moveTo>
                      <a:pt x="562" y="1907"/>
                    </a:moveTo>
                    <a:lnTo>
                      <a:pt x="562" y="1907"/>
                    </a:lnTo>
                    <a:cubicBezTo>
                      <a:pt x="562" y="1875"/>
                      <a:pt x="0" y="1094"/>
                      <a:pt x="156" y="0"/>
                    </a:cubicBezTo>
                    <a:cubicBezTo>
                      <a:pt x="218" y="32"/>
                      <a:pt x="218" y="32"/>
                      <a:pt x="218" y="32"/>
                    </a:cubicBezTo>
                    <a:cubicBezTo>
                      <a:pt x="62" y="1063"/>
                      <a:pt x="625" y="1844"/>
                      <a:pt x="625" y="1875"/>
                    </a:cubicBezTo>
                    <a:lnTo>
                      <a:pt x="562" y="1907"/>
                    </a:lnTo>
                  </a:path>
                </a:pathLst>
              </a:custGeom>
              <a:solidFill>
                <a:schemeClr val="accent2">
                  <a:lumMod val="75000"/>
                </a:schemeClr>
              </a:solidFill>
              <a:ln>
                <a:noFill/>
              </a:ln>
              <a:effectLst/>
              <a:extLst/>
            </p:spPr>
            <p:txBody>
              <a:bodyPr wrap="none" anchor="ctr"/>
              <a:lstStyle/>
              <a:p>
                <a:endParaRPr lang="en-US" dirty="0"/>
              </a:p>
            </p:txBody>
          </p:sp>
          <p:sp>
            <p:nvSpPr>
              <p:cNvPr id="218" name="Freeform 25">
                <a:extLst>
                  <a:ext uri="{FF2B5EF4-FFF2-40B4-BE49-F238E27FC236}">
                    <a16:creationId xmlns:a16="http://schemas.microsoft.com/office/drawing/2014/main" id="{782ECBB7-B173-A941-969A-B7B84D76A28A}"/>
                  </a:ext>
                </a:extLst>
              </p:cNvPr>
              <p:cNvSpPr>
                <a:spLocks noChangeArrowheads="1"/>
              </p:cNvSpPr>
              <p:nvPr/>
            </p:nvSpPr>
            <p:spPr bwMode="auto">
              <a:xfrm>
                <a:off x="1902416" y="4151440"/>
                <a:ext cx="221657" cy="200830"/>
              </a:xfrm>
              <a:custGeom>
                <a:avLst/>
                <a:gdLst>
                  <a:gd name="T0" fmla="*/ 0 w 1314"/>
                  <a:gd name="T1" fmla="*/ 282 h 1189"/>
                  <a:gd name="T2" fmla="*/ 0 w 1314"/>
                  <a:gd name="T3" fmla="*/ 282 h 1189"/>
                  <a:gd name="T4" fmla="*/ 750 w 1314"/>
                  <a:gd name="T5" fmla="*/ 157 h 1189"/>
                  <a:gd name="T6" fmla="*/ 1313 w 1314"/>
                  <a:gd name="T7" fmla="*/ 844 h 1189"/>
                  <a:gd name="T8" fmla="*/ 781 w 1314"/>
                  <a:gd name="T9" fmla="*/ 1157 h 1189"/>
                  <a:gd name="T10" fmla="*/ 0 w 1314"/>
                  <a:gd name="T11" fmla="*/ 282 h 1189"/>
                </a:gdLst>
                <a:ahLst/>
                <a:cxnLst>
                  <a:cxn ang="0">
                    <a:pos x="T0" y="T1"/>
                  </a:cxn>
                  <a:cxn ang="0">
                    <a:pos x="T2" y="T3"/>
                  </a:cxn>
                  <a:cxn ang="0">
                    <a:pos x="T4" y="T5"/>
                  </a:cxn>
                  <a:cxn ang="0">
                    <a:pos x="T6" y="T7"/>
                  </a:cxn>
                  <a:cxn ang="0">
                    <a:pos x="T8" y="T9"/>
                  </a:cxn>
                  <a:cxn ang="0">
                    <a:pos x="T10" y="T11"/>
                  </a:cxn>
                </a:cxnLst>
                <a:rect l="0" t="0" r="r" b="b"/>
                <a:pathLst>
                  <a:path w="1314" h="1189">
                    <a:moveTo>
                      <a:pt x="0" y="282"/>
                    </a:moveTo>
                    <a:lnTo>
                      <a:pt x="0" y="282"/>
                    </a:lnTo>
                    <a:cubicBezTo>
                      <a:pt x="0" y="282"/>
                      <a:pt x="313" y="0"/>
                      <a:pt x="750" y="157"/>
                    </a:cubicBezTo>
                    <a:cubicBezTo>
                      <a:pt x="1156" y="313"/>
                      <a:pt x="1313" y="844"/>
                      <a:pt x="1313" y="844"/>
                    </a:cubicBezTo>
                    <a:cubicBezTo>
                      <a:pt x="1313" y="844"/>
                      <a:pt x="1094" y="1188"/>
                      <a:pt x="781" y="1157"/>
                    </a:cubicBezTo>
                    <a:cubicBezTo>
                      <a:pt x="438" y="1157"/>
                      <a:pt x="0" y="469"/>
                      <a:pt x="0" y="282"/>
                    </a:cubicBezTo>
                  </a:path>
                </a:pathLst>
              </a:custGeom>
              <a:solidFill>
                <a:schemeClr val="accent2">
                  <a:lumMod val="75000"/>
                </a:schemeClr>
              </a:solidFill>
              <a:ln>
                <a:noFill/>
              </a:ln>
              <a:effectLst/>
              <a:extLst/>
            </p:spPr>
            <p:txBody>
              <a:bodyPr wrap="none" anchor="ctr"/>
              <a:lstStyle/>
              <a:p>
                <a:endParaRPr lang="en-US" dirty="0"/>
              </a:p>
            </p:txBody>
          </p:sp>
          <p:sp>
            <p:nvSpPr>
              <p:cNvPr id="219" name="Freeform 26">
                <a:extLst>
                  <a:ext uri="{FF2B5EF4-FFF2-40B4-BE49-F238E27FC236}">
                    <a16:creationId xmlns:a16="http://schemas.microsoft.com/office/drawing/2014/main" id="{1B45DA42-5A66-3642-AE06-469C32024FCE}"/>
                  </a:ext>
                </a:extLst>
              </p:cNvPr>
              <p:cNvSpPr>
                <a:spLocks noChangeArrowheads="1"/>
              </p:cNvSpPr>
              <p:nvPr/>
            </p:nvSpPr>
            <p:spPr bwMode="auto">
              <a:xfrm>
                <a:off x="995705" y="2838605"/>
                <a:ext cx="1096384" cy="1133575"/>
              </a:xfrm>
              <a:custGeom>
                <a:avLst/>
                <a:gdLst>
                  <a:gd name="T0" fmla="*/ 3124 w 6500"/>
                  <a:gd name="T1" fmla="*/ 1000 h 6720"/>
                  <a:gd name="T2" fmla="*/ 3124 w 6500"/>
                  <a:gd name="T3" fmla="*/ 1000 h 6720"/>
                  <a:gd name="T4" fmla="*/ 1844 w 6500"/>
                  <a:gd name="T5" fmla="*/ 2000 h 6720"/>
                  <a:gd name="T6" fmla="*/ 1844 w 6500"/>
                  <a:gd name="T7" fmla="*/ 4500 h 6720"/>
                  <a:gd name="T8" fmla="*/ 2125 w 6500"/>
                  <a:gd name="T9" fmla="*/ 5156 h 6720"/>
                  <a:gd name="T10" fmla="*/ 1719 w 6500"/>
                  <a:gd name="T11" fmla="*/ 5188 h 6720"/>
                  <a:gd name="T12" fmla="*/ 1063 w 6500"/>
                  <a:gd name="T13" fmla="*/ 5969 h 6720"/>
                  <a:gd name="T14" fmla="*/ 719 w 6500"/>
                  <a:gd name="T15" fmla="*/ 5000 h 6720"/>
                  <a:gd name="T16" fmla="*/ 531 w 6500"/>
                  <a:gd name="T17" fmla="*/ 4000 h 6720"/>
                  <a:gd name="T18" fmla="*/ 906 w 6500"/>
                  <a:gd name="T19" fmla="*/ 1469 h 6720"/>
                  <a:gd name="T20" fmla="*/ 3530 w 6500"/>
                  <a:gd name="T21" fmla="*/ 0 h 6720"/>
                  <a:gd name="T22" fmla="*/ 5718 w 6500"/>
                  <a:gd name="T23" fmla="*/ 2438 h 6720"/>
                  <a:gd name="T24" fmla="*/ 5218 w 6500"/>
                  <a:gd name="T25" fmla="*/ 3000 h 6720"/>
                  <a:gd name="T26" fmla="*/ 5530 w 6500"/>
                  <a:gd name="T27" fmla="*/ 6063 h 6720"/>
                  <a:gd name="T28" fmla="*/ 4624 w 6500"/>
                  <a:gd name="T29" fmla="*/ 5063 h 6720"/>
                  <a:gd name="T30" fmla="*/ 4593 w 6500"/>
                  <a:gd name="T31" fmla="*/ 1625 h 6720"/>
                  <a:gd name="T32" fmla="*/ 3124 w 6500"/>
                  <a:gd name="T33" fmla="*/ 1000 h 6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00" h="6720">
                    <a:moveTo>
                      <a:pt x="3124" y="1000"/>
                    </a:moveTo>
                    <a:lnTo>
                      <a:pt x="3124" y="1000"/>
                    </a:lnTo>
                    <a:cubicBezTo>
                      <a:pt x="3124" y="1000"/>
                      <a:pt x="2781" y="1531"/>
                      <a:pt x="1844" y="2000"/>
                    </a:cubicBezTo>
                    <a:cubicBezTo>
                      <a:pt x="1781" y="2219"/>
                      <a:pt x="1750" y="4063"/>
                      <a:pt x="1844" y="4500"/>
                    </a:cubicBezTo>
                    <a:cubicBezTo>
                      <a:pt x="1906" y="4906"/>
                      <a:pt x="2313" y="4969"/>
                      <a:pt x="2125" y="5156"/>
                    </a:cubicBezTo>
                    <a:cubicBezTo>
                      <a:pt x="1969" y="5344"/>
                      <a:pt x="1938" y="5094"/>
                      <a:pt x="1719" y="5188"/>
                    </a:cubicBezTo>
                    <a:cubicBezTo>
                      <a:pt x="1500" y="5313"/>
                      <a:pt x="1063" y="5969"/>
                      <a:pt x="1063" y="5969"/>
                    </a:cubicBezTo>
                    <a:cubicBezTo>
                      <a:pt x="1063" y="5969"/>
                      <a:pt x="0" y="5375"/>
                      <a:pt x="719" y="5000"/>
                    </a:cubicBezTo>
                    <a:cubicBezTo>
                      <a:pt x="1406" y="4625"/>
                      <a:pt x="844" y="4313"/>
                      <a:pt x="531" y="4000"/>
                    </a:cubicBezTo>
                    <a:cubicBezTo>
                      <a:pt x="438" y="3906"/>
                      <a:pt x="844" y="1656"/>
                      <a:pt x="906" y="1469"/>
                    </a:cubicBezTo>
                    <a:cubicBezTo>
                      <a:pt x="1375" y="1000"/>
                      <a:pt x="2625" y="250"/>
                      <a:pt x="3530" y="0"/>
                    </a:cubicBezTo>
                    <a:cubicBezTo>
                      <a:pt x="3968" y="94"/>
                      <a:pt x="5718" y="1750"/>
                      <a:pt x="5718" y="2438"/>
                    </a:cubicBezTo>
                    <a:cubicBezTo>
                      <a:pt x="5718" y="3031"/>
                      <a:pt x="5280" y="3063"/>
                      <a:pt x="5218" y="3000"/>
                    </a:cubicBezTo>
                    <a:cubicBezTo>
                      <a:pt x="4780" y="2750"/>
                      <a:pt x="6499" y="4969"/>
                      <a:pt x="5530" y="6063"/>
                    </a:cubicBezTo>
                    <a:cubicBezTo>
                      <a:pt x="4968" y="6719"/>
                      <a:pt x="4843" y="5313"/>
                      <a:pt x="4624" y="5063"/>
                    </a:cubicBezTo>
                    <a:cubicBezTo>
                      <a:pt x="4718" y="3844"/>
                      <a:pt x="4687" y="2000"/>
                      <a:pt x="4593" y="1625"/>
                    </a:cubicBezTo>
                    <a:lnTo>
                      <a:pt x="3124" y="1000"/>
                    </a:lnTo>
                  </a:path>
                </a:pathLst>
              </a:custGeom>
              <a:solidFill>
                <a:srgbClr val="221F1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0" name="Freeform 27">
                <a:extLst>
                  <a:ext uri="{FF2B5EF4-FFF2-40B4-BE49-F238E27FC236}">
                    <a16:creationId xmlns:a16="http://schemas.microsoft.com/office/drawing/2014/main" id="{A199877D-A5EC-3248-97B5-1E5BC9B49E67}"/>
                  </a:ext>
                </a:extLst>
              </p:cNvPr>
              <p:cNvSpPr>
                <a:spLocks noChangeArrowheads="1"/>
              </p:cNvSpPr>
              <p:nvPr/>
            </p:nvSpPr>
            <p:spPr bwMode="auto">
              <a:xfrm>
                <a:off x="1148931" y="2838605"/>
                <a:ext cx="806296" cy="1049524"/>
              </a:xfrm>
              <a:custGeom>
                <a:avLst/>
                <a:gdLst>
                  <a:gd name="T0" fmla="*/ 4749 w 4782"/>
                  <a:gd name="T1" fmla="*/ 5906 h 6220"/>
                  <a:gd name="T2" fmla="*/ 4749 w 4782"/>
                  <a:gd name="T3" fmla="*/ 5906 h 6220"/>
                  <a:gd name="T4" fmla="*/ 4124 w 4782"/>
                  <a:gd name="T5" fmla="*/ 4125 h 6220"/>
                  <a:gd name="T6" fmla="*/ 4093 w 4782"/>
                  <a:gd name="T7" fmla="*/ 3969 h 6220"/>
                  <a:gd name="T8" fmla="*/ 3999 w 4782"/>
                  <a:gd name="T9" fmla="*/ 3531 h 6220"/>
                  <a:gd name="T10" fmla="*/ 4281 w 4782"/>
                  <a:gd name="T11" fmla="*/ 2500 h 6220"/>
                  <a:gd name="T12" fmla="*/ 4499 w 4782"/>
                  <a:gd name="T13" fmla="*/ 2219 h 6220"/>
                  <a:gd name="T14" fmla="*/ 2499 w 4782"/>
                  <a:gd name="T15" fmla="*/ 281 h 6220"/>
                  <a:gd name="T16" fmla="*/ 2624 w 4782"/>
                  <a:gd name="T17" fmla="*/ 0 h 6220"/>
                  <a:gd name="T18" fmla="*/ 2593 w 4782"/>
                  <a:gd name="T19" fmla="*/ 0 h 6220"/>
                  <a:gd name="T20" fmla="*/ 2562 w 4782"/>
                  <a:gd name="T21" fmla="*/ 0 h 6220"/>
                  <a:gd name="T22" fmla="*/ 2343 w 4782"/>
                  <a:gd name="T23" fmla="*/ 469 h 6220"/>
                  <a:gd name="T24" fmla="*/ 2343 w 4782"/>
                  <a:gd name="T25" fmla="*/ 469 h 6220"/>
                  <a:gd name="T26" fmla="*/ 282 w 4782"/>
                  <a:gd name="T27" fmla="*/ 1344 h 6220"/>
                  <a:gd name="T28" fmla="*/ 407 w 4782"/>
                  <a:gd name="T29" fmla="*/ 3938 h 6220"/>
                  <a:gd name="T30" fmla="*/ 625 w 4782"/>
                  <a:gd name="T31" fmla="*/ 4531 h 6220"/>
                  <a:gd name="T32" fmla="*/ 282 w 4782"/>
                  <a:gd name="T33" fmla="*/ 4969 h 6220"/>
                  <a:gd name="T34" fmla="*/ 157 w 4782"/>
                  <a:gd name="T35" fmla="*/ 5188 h 6220"/>
                  <a:gd name="T36" fmla="*/ 438 w 4782"/>
                  <a:gd name="T37" fmla="*/ 5594 h 6220"/>
                  <a:gd name="T38" fmla="*/ 500 w 4782"/>
                  <a:gd name="T39" fmla="*/ 5531 h 6220"/>
                  <a:gd name="T40" fmla="*/ 188 w 4782"/>
                  <a:gd name="T41" fmla="*/ 5188 h 6220"/>
                  <a:gd name="T42" fmla="*/ 313 w 4782"/>
                  <a:gd name="T43" fmla="*/ 5000 h 6220"/>
                  <a:gd name="T44" fmla="*/ 657 w 4782"/>
                  <a:gd name="T45" fmla="*/ 4531 h 6220"/>
                  <a:gd name="T46" fmla="*/ 438 w 4782"/>
                  <a:gd name="T47" fmla="*/ 3906 h 6220"/>
                  <a:gd name="T48" fmla="*/ 313 w 4782"/>
                  <a:gd name="T49" fmla="*/ 1375 h 6220"/>
                  <a:gd name="T50" fmla="*/ 2343 w 4782"/>
                  <a:gd name="T51" fmla="*/ 500 h 6220"/>
                  <a:gd name="T52" fmla="*/ 2312 w 4782"/>
                  <a:gd name="T53" fmla="*/ 625 h 6220"/>
                  <a:gd name="T54" fmla="*/ 2312 w 4782"/>
                  <a:gd name="T55" fmla="*/ 625 h 6220"/>
                  <a:gd name="T56" fmla="*/ 375 w 4782"/>
                  <a:gd name="T57" fmla="*/ 2063 h 6220"/>
                  <a:gd name="T58" fmla="*/ 907 w 4782"/>
                  <a:gd name="T59" fmla="*/ 4313 h 6220"/>
                  <a:gd name="T60" fmla="*/ 907 w 4782"/>
                  <a:gd name="T61" fmla="*/ 4156 h 6220"/>
                  <a:gd name="T62" fmla="*/ 407 w 4782"/>
                  <a:gd name="T63" fmla="*/ 2063 h 6220"/>
                  <a:gd name="T64" fmla="*/ 500 w 4782"/>
                  <a:gd name="T65" fmla="*/ 1906 h 6220"/>
                  <a:gd name="T66" fmla="*/ 875 w 4782"/>
                  <a:gd name="T67" fmla="*/ 3156 h 6220"/>
                  <a:gd name="T68" fmla="*/ 875 w 4782"/>
                  <a:gd name="T69" fmla="*/ 3063 h 6220"/>
                  <a:gd name="T70" fmla="*/ 532 w 4782"/>
                  <a:gd name="T71" fmla="*/ 1875 h 6220"/>
                  <a:gd name="T72" fmla="*/ 2281 w 4782"/>
                  <a:gd name="T73" fmla="*/ 688 h 6220"/>
                  <a:gd name="T74" fmla="*/ 2218 w 4782"/>
                  <a:gd name="T75" fmla="*/ 1000 h 6220"/>
                  <a:gd name="T76" fmla="*/ 2218 w 4782"/>
                  <a:gd name="T77" fmla="*/ 1000 h 6220"/>
                  <a:gd name="T78" fmla="*/ 2249 w 4782"/>
                  <a:gd name="T79" fmla="*/ 1031 h 6220"/>
                  <a:gd name="T80" fmla="*/ 2281 w 4782"/>
                  <a:gd name="T81" fmla="*/ 844 h 6220"/>
                  <a:gd name="T82" fmla="*/ 4093 w 4782"/>
                  <a:gd name="T83" fmla="*/ 1688 h 6220"/>
                  <a:gd name="T84" fmla="*/ 4468 w 4782"/>
                  <a:gd name="T85" fmla="*/ 2219 h 6220"/>
                  <a:gd name="T86" fmla="*/ 4249 w 4782"/>
                  <a:gd name="T87" fmla="*/ 2438 h 6220"/>
                  <a:gd name="T88" fmla="*/ 3937 w 4782"/>
                  <a:gd name="T89" fmla="*/ 3563 h 6220"/>
                  <a:gd name="T90" fmla="*/ 4031 w 4782"/>
                  <a:gd name="T91" fmla="*/ 4000 h 6220"/>
                  <a:gd name="T92" fmla="*/ 4249 w 4782"/>
                  <a:gd name="T93" fmla="*/ 6188 h 6220"/>
                  <a:gd name="T94" fmla="*/ 4281 w 4782"/>
                  <a:gd name="T95" fmla="*/ 6219 h 6220"/>
                  <a:gd name="T96" fmla="*/ 4156 w 4782"/>
                  <a:gd name="T97" fmla="*/ 4250 h 6220"/>
                  <a:gd name="T98" fmla="*/ 4687 w 4782"/>
                  <a:gd name="T99" fmla="*/ 6000 h 6220"/>
                  <a:gd name="T100" fmla="*/ 4749 w 4782"/>
                  <a:gd name="T101" fmla="*/ 5906 h 6220"/>
                  <a:gd name="T102" fmla="*/ 2312 w 4782"/>
                  <a:gd name="T103" fmla="*/ 813 h 6220"/>
                  <a:gd name="T104" fmla="*/ 2312 w 4782"/>
                  <a:gd name="T105" fmla="*/ 813 h 6220"/>
                  <a:gd name="T106" fmla="*/ 2468 w 4782"/>
                  <a:gd name="T107" fmla="*/ 313 h 6220"/>
                  <a:gd name="T108" fmla="*/ 3468 w 4782"/>
                  <a:gd name="T109" fmla="*/ 1094 h 6220"/>
                  <a:gd name="T110" fmla="*/ 3999 w 4782"/>
                  <a:gd name="T111" fmla="*/ 1594 h 6220"/>
                  <a:gd name="T112" fmla="*/ 2312 w 4782"/>
                  <a:gd name="T113" fmla="*/ 813 h 6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82" h="6220">
                    <a:moveTo>
                      <a:pt x="4749" y="5906"/>
                    </a:moveTo>
                    <a:lnTo>
                      <a:pt x="4749" y="5906"/>
                    </a:lnTo>
                    <a:cubicBezTo>
                      <a:pt x="4781" y="5031"/>
                      <a:pt x="4156" y="4188"/>
                      <a:pt x="4124" y="4125"/>
                    </a:cubicBezTo>
                    <a:cubicBezTo>
                      <a:pt x="4124" y="4063"/>
                      <a:pt x="4093" y="4031"/>
                      <a:pt x="4093" y="3969"/>
                    </a:cubicBezTo>
                    <a:cubicBezTo>
                      <a:pt x="4062" y="3844"/>
                      <a:pt x="4031" y="3688"/>
                      <a:pt x="3999" y="3531"/>
                    </a:cubicBezTo>
                    <a:cubicBezTo>
                      <a:pt x="3812" y="2719"/>
                      <a:pt x="4062" y="2594"/>
                      <a:pt x="4281" y="2500"/>
                    </a:cubicBezTo>
                    <a:cubicBezTo>
                      <a:pt x="4374" y="2438"/>
                      <a:pt x="4499" y="2375"/>
                      <a:pt x="4499" y="2219"/>
                    </a:cubicBezTo>
                    <a:cubicBezTo>
                      <a:pt x="4531" y="1781"/>
                      <a:pt x="2687" y="437"/>
                      <a:pt x="2499" y="281"/>
                    </a:cubicBezTo>
                    <a:cubicBezTo>
                      <a:pt x="2531" y="156"/>
                      <a:pt x="2593" y="63"/>
                      <a:pt x="2624" y="0"/>
                    </a:cubicBezTo>
                    <a:cubicBezTo>
                      <a:pt x="2593" y="0"/>
                      <a:pt x="2593" y="0"/>
                      <a:pt x="2593" y="0"/>
                    </a:cubicBezTo>
                    <a:cubicBezTo>
                      <a:pt x="2562" y="0"/>
                      <a:pt x="2562" y="0"/>
                      <a:pt x="2562" y="0"/>
                    </a:cubicBezTo>
                    <a:cubicBezTo>
                      <a:pt x="2499" y="125"/>
                      <a:pt x="2437" y="281"/>
                      <a:pt x="2343" y="469"/>
                    </a:cubicBezTo>
                    <a:lnTo>
                      <a:pt x="2343" y="469"/>
                    </a:lnTo>
                    <a:cubicBezTo>
                      <a:pt x="2281" y="469"/>
                      <a:pt x="563" y="938"/>
                      <a:pt x="282" y="1344"/>
                    </a:cubicBezTo>
                    <a:cubicBezTo>
                      <a:pt x="0" y="1750"/>
                      <a:pt x="94" y="3594"/>
                      <a:pt x="407" y="3938"/>
                    </a:cubicBezTo>
                    <a:cubicBezTo>
                      <a:pt x="563" y="4125"/>
                      <a:pt x="657" y="4344"/>
                      <a:pt x="625" y="4531"/>
                    </a:cubicBezTo>
                    <a:cubicBezTo>
                      <a:pt x="594" y="4688"/>
                      <a:pt x="469" y="4844"/>
                      <a:pt x="282" y="4969"/>
                    </a:cubicBezTo>
                    <a:cubicBezTo>
                      <a:pt x="188" y="5031"/>
                      <a:pt x="157" y="5125"/>
                      <a:pt x="157" y="5188"/>
                    </a:cubicBezTo>
                    <a:cubicBezTo>
                      <a:pt x="157" y="5344"/>
                      <a:pt x="282" y="5469"/>
                      <a:pt x="438" y="5594"/>
                    </a:cubicBezTo>
                    <a:cubicBezTo>
                      <a:pt x="438" y="5563"/>
                      <a:pt x="438" y="5531"/>
                      <a:pt x="500" y="5531"/>
                    </a:cubicBezTo>
                    <a:cubicBezTo>
                      <a:pt x="344" y="5406"/>
                      <a:pt x="188" y="5344"/>
                      <a:pt x="188" y="5188"/>
                    </a:cubicBezTo>
                    <a:cubicBezTo>
                      <a:pt x="188" y="5125"/>
                      <a:pt x="219" y="5063"/>
                      <a:pt x="313" y="5000"/>
                    </a:cubicBezTo>
                    <a:cubicBezTo>
                      <a:pt x="532" y="4875"/>
                      <a:pt x="625" y="4719"/>
                      <a:pt x="657" y="4531"/>
                    </a:cubicBezTo>
                    <a:cubicBezTo>
                      <a:pt x="688" y="4344"/>
                      <a:pt x="625" y="4125"/>
                      <a:pt x="438" y="3906"/>
                    </a:cubicBezTo>
                    <a:cubicBezTo>
                      <a:pt x="188" y="3625"/>
                      <a:pt x="32" y="1781"/>
                      <a:pt x="313" y="1375"/>
                    </a:cubicBezTo>
                    <a:cubicBezTo>
                      <a:pt x="594" y="1000"/>
                      <a:pt x="2157" y="563"/>
                      <a:pt x="2343" y="500"/>
                    </a:cubicBezTo>
                    <a:cubicBezTo>
                      <a:pt x="2343" y="563"/>
                      <a:pt x="2312" y="594"/>
                      <a:pt x="2312" y="625"/>
                    </a:cubicBezTo>
                    <a:lnTo>
                      <a:pt x="2312" y="625"/>
                    </a:lnTo>
                    <a:cubicBezTo>
                      <a:pt x="2218" y="656"/>
                      <a:pt x="500" y="1500"/>
                      <a:pt x="375" y="2063"/>
                    </a:cubicBezTo>
                    <a:cubicBezTo>
                      <a:pt x="219" y="2656"/>
                      <a:pt x="657" y="3750"/>
                      <a:pt x="907" y="4313"/>
                    </a:cubicBezTo>
                    <a:cubicBezTo>
                      <a:pt x="907" y="4250"/>
                      <a:pt x="907" y="4219"/>
                      <a:pt x="907" y="4156"/>
                    </a:cubicBezTo>
                    <a:cubicBezTo>
                      <a:pt x="657" y="3594"/>
                      <a:pt x="282" y="2594"/>
                      <a:pt x="407" y="2063"/>
                    </a:cubicBezTo>
                    <a:cubicBezTo>
                      <a:pt x="438" y="2031"/>
                      <a:pt x="438" y="1969"/>
                      <a:pt x="500" y="1906"/>
                    </a:cubicBezTo>
                    <a:cubicBezTo>
                      <a:pt x="532" y="2125"/>
                      <a:pt x="657" y="2781"/>
                      <a:pt x="875" y="3156"/>
                    </a:cubicBezTo>
                    <a:cubicBezTo>
                      <a:pt x="875" y="3125"/>
                      <a:pt x="875" y="3094"/>
                      <a:pt x="875" y="3063"/>
                    </a:cubicBezTo>
                    <a:cubicBezTo>
                      <a:pt x="688" y="2625"/>
                      <a:pt x="532" y="1969"/>
                      <a:pt x="532" y="1875"/>
                    </a:cubicBezTo>
                    <a:cubicBezTo>
                      <a:pt x="907" y="1375"/>
                      <a:pt x="2063" y="781"/>
                      <a:pt x="2281" y="688"/>
                    </a:cubicBezTo>
                    <a:cubicBezTo>
                      <a:pt x="2249" y="781"/>
                      <a:pt x="2218" y="906"/>
                      <a:pt x="2218" y="1000"/>
                    </a:cubicBezTo>
                    <a:lnTo>
                      <a:pt x="2218" y="1000"/>
                    </a:lnTo>
                    <a:cubicBezTo>
                      <a:pt x="2249" y="1031"/>
                      <a:pt x="2249" y="1031"/>
                      <a:pt x="2249" y="1031"/>
                    </a:cubicBezTo>
                    <a:cubicBezTo>
                      <a:pt x="2249" y="969"/>
                      <a:pt x="2281" y="906"/>
                      <a:pt x="2281" y="844"/>
                    </a:cubicBezTo>
                    <a:cubicBezTo>
                      <a:pt x="4093" y="1688"/>
                      <a:pt x="4093" y="1688"/>
                      <a:pt x="4093" y="1688"/>
                    </a:cubicBezTo>
                    <a:cubicBezTo>
                      <a:pt x="4406" y="1969"/>
                      <a:pt x="4468" y="2125"/>
                      <a:pt x="4468" y="2219"/>
                    </a:cubicBezTo>
                    <a:cubicBezTo>
                      <a:pt x="4437" y="2344"/>
                      <a:pt x="4343" y="2406"/>
                      <a:pt x="4249" y="2438"/>
                    </a:cubicBezTo>
                    <a:cubicBezTo>
                      <a:pt x="4031" y="2563"/>
                      <a:pt x="3781" y="2688"/>
                      <a:pt x="3937" y="3563"/>
                    </a:cubicBezTo>
                    <a:cubicBezTo>
                      <a:pt x="3968" y="3688"/>
                      <a:pt x="3999" y="3844"/>
                      <a:pt x="4031" y="4000"/>
                    </a:cubicBezTo>
                    <a:cubicBezTo>
                      <a:pt x="4218" y="4844"/>
                      <a:pt x="4406" y="5688"/>
                      <a:pt x="4249" y="6188"/>
                    </a:cubicBezTo>
                    <a:lnTo>
                      <a:pt x="4281" y="6219"/>
                    </a:lnTo>
                    <a:cubicBezTo>
                      <a:pt x="4437" y="5750"/>
                      <a:pt x="4312" y="5031"/>
                      <a:pt x="4156" y="4250"/>
                    </a:cubicBezTo>
                    <a:cubicBezTo>
                      <a:pt x="4312" y="4500"/>
                      <a:pt x="4781" y="5250"/>
                      <a:pt x="4687" y="6000"/>
                    </a:cubicBezTo>
                    <a:cubicBezTo>
                      <a:pt x="4718" y="5969"/>
                      <a:pt x="4749" y="5938"/>
                      <a:pt x="4749" y="5906"/>
                    </a:cubicBezTo>
                    <a:close/>
                    <a:moveTo>
                      <a:pt x="2312" y="813"/>
                    </a:moveTo>
                    <a:lnTo>
                      <a:pt x="2312" y="813"/>
                    </a:lnTo>
                    <a:cubicBezTo>
                      <a:pt x="2343" y="625"/>
                      <a:pt x="2406" y="469"/>
                      <a:pt x="2468" y="313"/>
                    </a:cubicBezTo>
                    <a:cubicBezTo>
                      <a:pt x="2593" y="406"/>
                      <a:pt x="3031" y="719"/>
                      <a:pt x="3468" y="1094"/>
                    </a:cubicBezTo>
                    <a:cubicBezTo>
                      <a:pt x="3687" y="1281"/>
                      <a:pt x="3874" y="1438"/>
                      <a:pt x="3999" y="1594"/>
                    </a:cubicBezTo>
                    <a:lnTo>
                      <a:pt x="2312" y="813"/>
                    </a:lnTo>
                    <a:close/>
                  </a:path>
                </a:pathLst>
              </a:custGeom>
              <a:solidFill>
                <a:srgbClr val="61626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1" name="Freeform 28">
                <a:extLst>
                  <a:ext uri="{FF2B5EF4-FFF2-40B4-BE49-F238E27FC236}">
                    <a16:creationId xmlns:a16="http://schemas.microsoft.com/office/drawing/2014/main" id="{019E5DE4-E488-904C-881D-66ADF47945EF}"/>
                  </a:ext>
                </a:extLst>
              </p:cNvPr>
              <p:cNvSpPr>
                <a:spLocks noChangeArrowheads="1"/>
              </p:cNvSpPr>
              <p:nvPr/>
            </p:nvSpPr>
            <p:spPr bwMode="auto">
              <a:xfrm>
                <a:off x="1775967" y="3275969"/>
                <a:ext cx="100415" cy="163639"/>
              </a:xfrm>
              <a:custGeom>
                <a:avLst/>
                <a:gdLst>
                  <a:gd name="T0" fmla="*/ 63 w 595"/>
                  <a:gd name="T1" fmla="*/ 187 h 970"/>
                  <a:gd name="T2" fmla="*/ 63 w 595"/>
                  <a:gd name="T3" fmla="*/ 187 h 970"/>
                  <a:gd name="T4" fmla="*/ 594 w 595"/>
                  <a:gd name="T5" fmla="*/ 406 h 970"/>
                  <a:gd name="T6" fmla="*/ 31 w 595"/>
                  <a:gd name="T7" fmla="*/ 969 h 970"/>
                  <a:gd name="T8" fmla="*/ 0 w 595"/>
                  <a:gd name="T9" fmla="*/ 500 h 970"/>
                  <a:gd name="T10" fmla="*/ 63 w 595"/>
                  <a:gd name="T11" fmla="*/ 187 h 970"/>
                </a:gdLst>
                <a:ahLst/>
                <a:cxnLst>
                  <a:cxn ang="0">
                    <a:pos x="T0" y="T1"/>
                  </a:cxn>
                  <a:cxn ang="0">
                    <a:pos x="T2" y="T3"/>
                  </a:cxn>
                  <a:cxn ang="0">
                    <a:pos x="T4" y="T5"/>
                  </a:cxn>
                  <a:cxn ang="0">
                    <a:pos x="T6" y="T7"/>
                  </a:cxn>
                  <a:cxn ang="0">
                    <a:pos x="T8" y="T9"/>
                  </a:cxn>
                  <a:cxn ang="0">
                    <a:pos x="T10" y="T11"/>
                  </a:cxn>
                </a:cxnLst>
                <a:rect l="0" t="0" r="r" b="b"/>
                <a:pathLst>
                  <a:path w="595" h="970">
                    <a:moveTo>
                      <a:pt x="63" y="187"/>
                    </a:moveTo>
                    <a:lnTo>
                      <a:pt x="63" y="187"/>
                    </a:lnTo>
                    <a:cubicBezTo>
                      <a:pt x="63" y="187"/>
                      <a:pt x="563" y="0"/>
                      <a:pt x="594" y="406"/>
                    </a:cubicBezTo>
                    <a:cubicBezTo>
                      <a:pt x="594" y="812"/>
                      <a:pt x="31" y="969"/>
                      <a:pt x="31" y="969"/>
                    </a:cubicBezTo>
                    <a:cubicBezTo>
                      <a:pt x="0" y="500"/>
                      <a:pt x="0" y="500"/>
                      <a:pt x="0" y="500"/>
                    </a:cubicBezTo>
                    <a:lnTo>
                      <a:pt x="63" y="187"/>
                    </a:lnTo>
                  </a:path>
                </a:pathLst>
              </a:custGeom>
              <a:solidFill>
                <a:srgbClr val="FCC79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2" name="Freeform 29">
                <a:extLst>
                  <a:ext uri="{FF2B5EF4-FFF2-40B4-BE49-F238E27FC236}">
                    <a16:creationId xmlns:a16="http://schemas.microsoft.com/office/drawing/2014/main" id="{A3AD0F35-D316-6E49-8BBA-7FF21751107C}"/>
                  </a:ext>
                </a:extLst>
              </p:cNvPr>
              <p:cNvSpPr>
                <a:spLocks noChangeArrowheads="1"/>
              </p:cNvSpPr>
              <p:nvPr/>
            </p:nvSpPr>
            <p:spPr bwMode="auto">
              <a:xfrm>
                <a:off x="1791588" y="3313159"/>
                <a:ext cx="63224" cy="78844"/>
              </a:xfrm>
              <a:custGeom>
                <a:avLst/>
                <a:gdLst>
                  <a:gd name="T0" fmla="*/ 375 w 376"/>
                  <a:gd name="T1" fmla="*/ 93 h 469"/>
                  <a:gd name="T2" fmla="*/ 375 w 376"/>
                  <a:gd name="T3" fmla="*/ 93 h 469"/>
                  <a:gd name="T4" fmla="*/ 344 w 376"/>
                  <a:gd name="T5" fmla="*/ 93 h 469"/>
                  <a:gd name="T6" fmla="*/ 344 w 376"/>
                  <a:gd name="T7" fmla="*/ 62 h 469"/>
                  <a:gd name="T8" fmla="*/ 312 w 376"/>
                  <a:gd name="T9" fmla="*/ 31 h 469"/>
                  <a:gd name="T10" fmla="*/ 281 w 376"/>
                  <a:gd name="T11" fmla="*/ 31 h 469"/>
                  <a:gd name="T12" fmla="*/ 250 w 376"/>
                  <a:gd name="T13" fmla="*/ 31 h 469"/>
                  <a:gd name="T14" fmla="*/ 219 w 376"/>
                  <a:gd name="T15" fmla="*/ 0 h 469"/>
                  <a:gd name="T16" fmla="*/ 187 w 376"/>
                  <a:gd name="T17" fmla="*/ 31 h 469"/>
                  <a:gd name="T18" fmla="*/ 125 w 376"/>
                  <a:gd name="T19" fmla="*/ 31 h 469"/>
                  <a:gd name="T20" fmla="*/ 0 w 376"/>
                  <a:gd name="T21" fmla="*/ 93 h 469"/>
                  <a:gd name="T22" fmla="*/ 0 w 376"/>
                  <a:gd name="T23" fmla="*/ 93 h 469"/>
                  <a:gd name="T24" fmla="*/ 31 w 376"/>
                  <a:gd name="T25" fmla="*/ 125 h 469"/>
                  <a:gd name="T26" fmla="*/ 31 w 376"/>
                  <a:gd name="T27" fmla="*/ 125 h 469"/>
                  <a:gd name="T28" fmla="*/ 94 w 376"/>
                  <a:gd name="T29" fmla="*/ 125 h 469"/>
                  <a:gd name="T30" fmla="*/ 156 w 376"/>
                  <a:gd name="T31" fmla="*/ 156 h 469"/>
                  <a:gd name="T32" fmla="*/ 187 w 376"/>
                  <a:gd name="T33" fmla="*/ 156 h 469"/>
                  <a:gd name="T34" fmla="*/ 187 w 376"/>
                  <a:gd name="T35" fmla="*/ 156 h 469"/>
                  <a:gd name="T36" fmla="*/ 187 w 376"/>
                  <a:gd name="T37" fmla="*/ 187 h 469"/>
                  <a:gd name="T38" fmla="*/ 219 w 376"/>
                  <a:gd name="T39" fmla="*/ 187 h 469"/>
                  <a:gd name="T40" fmla="*/ 219 w 376"/>
                  <a:gd name="T41" fmla="*/ 218 h 469"/>
                  <a:gd name="T42" fmla="*/ 219 w 376"/>
                  <a:gd name="T43" fmla="*/ 218 h 469"/>
                  <a:gd name="T44" fmla="*/ 219 w 376"/>
                  <a:gd name="T45" fmla="*/ 250 h 469"/>
                  <a:gd name="T46" fmla="*/ 187 w 376"/>
                  <a:gd name="T47" fmla="*/ 281 h 469"/>
                  <a:gd name="T48" fmla="*/ 187 w 376"/>
                  <a:gd name="T49" fmla="*/ 312 h 469"/>
                  <a:gd name="T50" fmla="*/ 187 w 376"/>
                  <a:gd name="T51" fmla="*/ 343 h 469"/>
                  <a:gd name="T52" fmla="*/ 156 w 376"/>
                  <a:gd name="T53" fmla="*/ 406 h 469"/>
                  <a:gd name="T54" fmla="*/ 125 w 376"/>
                  <a:gd name="T55" fmla="*/ 437 h 469"/>
                  <a:gd name="T56" fmla="*/ 94 w 376"/>
                  <a:gd name="T57" fmla="*/ 468 h 469"/>
                  <a:gd name="T58" fmla="*/ 156 w 376"/>
                  <a:gd name="T59" fmla="*/ 406 h 469"/>
                  <a:gd name="T60" fmla="*/ 219 w 376"/>
                  <a:gd name="T61" fmla="*/ 375 h 469"/>
                  <a:gd name="T62" fmla="*/ 219 w 376"/>
                  <a:gd name="T63" fmla="*/ 343 h 469"/>
                  <a:gd name="T64" fmla="*/ 250 w 376"/>
                  <a:gd name="T65" fmla="*/ 312 h 469"/>
                  <a:gd name="T66" fmla="*/ 250 w 376"/>
                  <a:gd name="T67" fmla="*/ 250 h 469"/>
                  <a:gd name="T68" fmla="*/ 250 w 376"/>
                  <a:gd name="T69" fmla="*/ 218 h 469"/>
                  <a:gd name="T70" fmla="*/ 250 w 376"/>
                  <a:gd name="T71" fmla="*/ 218 h 469"/>
                  <a:gd name="T72" fmla="*/ 250 w 376"/>
                  <a:gd name="T73" fmla="*/ 187 h 469"/>
                  <a:gd name="T74" fmla="*/ 250 w 376"/>
                  <a:gd name="T75" fmla="*/ 156 h 469"/>
                  <a:gd name="T76" fmla="*/ 219 w 376"/>
                  <a:gd name="T77" fmla="*/ 93 h 469"/>
                  <a:gd name="T78" fmla="*/ 187 w 376"/>
                  <a:gd name="T79" fmla="*/ 93 h 469"/>
                  <a:gd name="T80" fmla="*/ 156 w 376"/>
                  <a:gd name="T81" fmla="*/ 62 h 469"/>
                  <a:gd name="T82" fmla="*/ 187 w 376"/>
                  <a:gd name="T83" fmla="*/ 62 h 469"/>
                  <a:gd name="T84" fmla="*/ 219 w 376"/>
                  <a:gd name="T85" fmla="*/ 62 h 469"/>
                  <a:gd name="T86" fmla="*/ 250 w 376"/>
                  <a:gd name="T87" fmla="*/ 62 h 469"/>
                  <a:gd name="T88" fmla="*/ 281 w 376"/>
                  <a:gd name="T89" fmla="*/ 62 h 469"/>
                  <a:gd name="T90" fmla="*/ 312 w 376"/>
                  <a:gd name="T91" fmla="*/ 62 h 469"/>
                  <a:gd name="T92" fmla="*/ 312 w 376"/>
                  <a:gd name="T93" fmla="*/ 93 h 469"/>
                  <a:gd name="T94" fmla="*/ 344 w 376"/>
                  <a:gd name="T95" fmla="*/ 93 h 469"/>
                  <a:gd name="T96" fmla="*/ 344 w 376"/>
                  <a:gd name="T97" fmla="*/ 125 h 469"/>
                  <a:gd name="T98" fmla="*/ 375 w 376"/>
                  <a:gd name="T99" fmla="*/ 156 h 469"/>
                  <a:gd name="T100" fmla="*/ 375 w 376"/>
                  <a:gd name="T101" fmla="*/ 93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6" h="469">
                    <a:moveTo>
                      <a:pt x="375" y="93"/>
                    </a:moveTo>
                    <a:lnTo>
                      <a:pt x="375" y="93"/>
                    </a:lnTo>
                    <a:cubicBezTo>
                      <a:pt x="344" y="93"/>
                      <a:pt x="344" y="93"/>
                      <a:pt x="344" y="93"/>
                    </a:cubicBezTo>
                    <a:cubicBezTo>
                      <a:pt x="344" y="62"/>
                      <a:pt x="344" y="62"/>
                      <a:pt x="344" y="62"/>
                    </a:cubicBezTo>
                    <a:lnTo>
                      <a:pt x="312" y="31"/>
                    </a:lnTo>
                    <a:cubicBezTo>
                      <a:pt x="312" y="31"/>
                      <a:pt x="312" y="31"/>
                      <a:pt x="281" y="31"/>
                    </a:cubicBezTo>
                    <a:cubicBezTo>
                      <a:pt x="281" y="31"/>
                      <a:pt x="281" y="31"/>
                      <a:pt x="250" y="31"/>
                    </a:cubicBezTo>
                    <a:cubicBezTo>
                      <a:pt x="250" y="0"/>
                      <a:pt x="250" y="0"/>
                      <a:pt x="219" y="0"/>
                    </a:cubicBezTo>
                    <a:cubicBezTo>
                      <a:pt x="219" y="0"/>
                      <a:pt x="187" y="0"/>
                      <a:pt x="187" y="31"/>
                    </a:cubicBezTo>
                    <a:cubicBezTo>
                      <a:pt x="156" y="31"/>
                      <a:pt x="125" y="31"/>
                      <a:pt x="125" y="31"/>
                    </a:cubicBezTo>
                    <a:cubicBezTo>
                      <a:pt x="94" y="31"/>
                      <a:pt x="62" y="62"/>
                      <a:pt x="0" y="93"/>
                    </a:cubicBezTo>
                    <a:lnTo>
                      <a:pt x="0" y="93"/>
                    </a:lnTo>
                    <a:cubicBezTo>
                      <a:pt x="0" y="125"/>
                      <a:pt x="31" y="125"/>
                      <a:pt x="31" y="125"/>
                    </a:cubicBezTo>
                    <a:lnTo>
                      <a:pt x="31" y="125"/>
                    </a:lnTo>
                    <a:cubicBezTo>
                      <a:pt x="62" y="125"/>
                      <a:pt x="94" y="125"/>
                      <a:pt x="94" y="125"/>
                    </a:cubicBezTo>
                    <a:cubicBezTo>
                      <a:pt x="125" y="125"/>
                      <a:pt x="125" y="125"/>
                      <a:pt x="156" y="156"/>
                    </a:cubicBezTo>
                    <a:lnTo>
                      <a:pt x="187" y="156"/>
                    </a:lnTo>
                    <a:lnTo>
                      <a:pt x="187" y="156"/>
                    </a:lnTo>
                    <a:cubicBezTo>
                      <a:pt x="187" y="187"/>
                      <a:pt x="187" y="187"/>
                      <a:pt x="187" y="187"/>
                    </a:cubicBezTo>
                    <a:lnTo>
                      <a:pt x="219" y="187"/>
                    </a:lnTo>
                    <a:cubicBezTo>
                      <a:pt x="219" y="218"/>
                      <a:pt x="219" y="218"/>
                      <a:pt x="219" y="218"/>
                    </a:cubicBezTo>
                    <a:lnTo>
                      <a:pt x="219" y="218"/>
                    </a:lnTo>
                    <a:cubicBezTo>
                      <a:pt x="219" y="250"/>
                      <a:pt x="219" y="250"/>
                      <a:pt x="219" y="250"/>
                    </a:cubicBezTo>
                    <a:cubicBezTo>
                      <a:pt x="187" y="281"/>
                      <a:pt x="187" y="281"/>
                      <a:pt x="187" y="281"/>
                    </a:cubicBezTo>
                    <a:lnTo>
                      <a:pt x="187" y="312"/>
                    </a:lnTo>
                    <a:lnTo>
                      <a:pt x="187" y="343"/>
                    </a:lnTo>
                    <a:cubicBezTo>
                      <a:pt x="156" y="375"/>
                      <a:pt x="156" y="375"/>
                      <a:pt x="156" y="406"/>
                    </a:cubicBezTo>
                    <a:cubicBezTo>
                      <a:pt x="125" y="406"/>
                      <a:pt x="125" y="406"/>
                      <a:pt x="125" y="437"/>
                    </a:cubicBezTo>
                    <a:cubicBezTo>
                      <a:pt x="125" y="437"/>
                      <a:pt x="94" y="437"/>
                      <a:pt x="94" y="468"/>
                    </a:cubicBezTo>
                    <a:cubicBezTo>
                      <a:pt x="125" y="437"/>
                      <a:pt x="125" y="437"/>
                      <a:pt x="156" y="406"/>
                    </a:cubicBezTo>
                    <a:cubicBezTo>
                      <a:pt x="187" y="406"/>
                      <a:pt x="187" y="375"/>
                      <a:pt x="219" y="375"/>
                    </a:cubicBezTo>
                    <a:cubicBezTo>
                      <a:pt x="219" y="343"/>
                      <a:pt x="219" y="343"/>
                      <a:pt x="219" y="343"/>
                    </a:cubicBezTo>
                    <a:cubicBezTo>
                      <a:pt x="219" y="312"/>
                      <a:pt x="250" y="312"/>
                      <a:pt x="250" y="312"/>
                    </a:cubicBezTo>
                    <a:cubicBezTo>
                      <a:pt x="250" y="250"/>
                      <a:pt x="250" y="250"/>
                      <a:pt x="250" y="250"/>
                    </a:cubicBezTo>
                    <a:cubicBezTo>
                      <a:pt x="250" y="218"/>
                      <a:pt x="250" y="218"/>
                      <a:pt x="250" y="218"/>
                    </a:cubicBezTo>
                    <a:lnTo>
                      <a:pt x="250" y="218"/>
                    </a:lnTo>
                    <a:cubicBezTo>
                      <a:pt x="250" y="187"/>
                      <a:pt x="250" y="187"/>
                      <a:pt x="250" y="187"/>
                    </a:cubicBezTo>
                    <a:lnTo>
                      <a:pt x="250" y="156"/>
                    </a:lnTo>
                    <a:cubicBezTo>
                      <a:pt x="250" y="125"/>
                      <a:pt x="219" y="125"/>
                      <a:pt x="219" y="93"/>
                    </a:cubicBezTo>
                    <a:lnTo>
                      <a:pt x="187" y="93"/>
                    </a:lnTo>
                    <a:cubicBezTo>
                      <a:pt x="156" y="93"/>
                      <a:pt x="156" y="93"/>
                      <a:pt x="156" y="62"/>
                    </a:cubicBezTo>
                    <a:lnTo>
                      <a:pt x="187" y="62"/>
                    </a:lnTo>
                    <a:lnTo>
                      <a:pt x="219" y="62"/>
                    </a:lnTo>
                    <a:cubicBezTo>
                      <a:pt x="250" y="62"/>
                      <a:pt x="250" y="62"/>
                      <a:pt x="250" y="62"/>
                    </a:cubicBezTo>
                    <a:lnTo>
                      <a:pt x="281" y="62"/>
                    </a:lnTo>
                    <a:cubicBezTo>
                      <a:pt x="281" y="62"/>
                      <a:pt x="281" y="62"/>
                      <a:pt x="312" y="62"/>
                    </a:cubicBezTo>
                    <a:cubicBezTo>
                      <a:pt x="312" y="62"/>
                      <a:pt x="312" y="62"/>
                      <a:pt x="312" y="93"/>
                    </a:cubicBezTo>
                    <a:cubicBezTo>
                      <a:pt x="344" y="93"/>
                      <a:pt x="344" y="93"/>
                      <a:pt x="344" y="93"/>
                    </a:cubicBezTo>
                    <a:cubicBezTo>
                      <a:pt x="344" y="125"/>
                      <a:pt x="344" y="125"/>
                      <a:pt x="344" y="125"/>
                    </a:cubicBezTo>
                    <a:cubicBezTo>
                      <a:pt x="375" y="125"/>
                      <a:pt x="375" y="156"/>
                      <a:pt x="375" y="156"/>
                    </a:cubicBezTo>
                    <a:cubicBezTo>
                      <a:pt x="375" y="156"/>
                      <a:pt x="375" y="125"/>
                      <a:pt x="375" y="93"/>
                    </a:cubicBezTo>
                  </a:path>
                </a:pathLst>
              </a:custGeom>
              <a:solidFill>
                <a:srgbClr val="F8A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3" name="Freeform 30">
                <a:extLst>
                  <a:ext uri="{FF2B5EF4-FFF2-40B4-BE49-F238E27FC236}">
                    <a16:creationId xmlns:a16="http://schemas.microsoft.com/office/drawing/2014/main" id="{9A2A96CE-10BF-2F45-958D-D29A9100F653}"/>
                  </a:ext>
                </a:extLst>
              </p:cNvPr>
              <p:cNvSpPr>
                <a:spLocks noChangeArrowheads="1"/>
              </p:cNvSpPr>
              <p:nvPr/>
            </p:nvSpPr>
            <p:spPr bwMode="auto">
              <a:xfrm>
                <a:off x="1480673" y="3745317"/>
                <a:ext cx="95208" cy="63224"/>
              </a:xfrm>
              <a:custGeom>
                <a:avLst/>
                <a:gdLst>
                  <a:gd name="T0" fmla="*/ 0 w 563"/>
                  <a:gd name="T1" fmla="*/ 250 h 376"/>
                  <a:gd name="T2" fmla="*/ 0 w 563"/>
                  <a:gd name="T3" fmla="*/ 250 h 376"/>
                  <a:gd name="T4" fmla="*/ 219 w 563"/>
                  <a:gd name="T5" fmla="*/ 344 h 376"/>
                  <a:gd name="T6" fmla="*/ 562 w 563"/>
                  <a:gd name="T7" fmla="*/ 156 h 376"/>
                  <a:gd name="T8" fmla="*/ 374 w 563"/>
                  <a:gd name="T9" fmla="*/ 0 h 376"/>
                  <a:gd name="T10" fmla="*/ 156 w 563"/>
                  <a:gd name="T11" fmla="*/ 0 h 376"/>
                  <a:gd name="T12" fmla="*/ 0 w 563"/>
                  <a:gd name="T13" fmla="*/ 250 h 376"/>
                </a:gdLst>
                <a:ahLst/>
                <a:cxnLst>
                  <a:cxn ang="0">
                    <a:pos x="T0" y="T1"/>
                  </a:cxn>
                  <a:cxn ang="0">
                    <a:pos x="T2" y="T3"/>
                  </a:cxn>
                  <a:cxn ang="0">
                    <a:pos x="T4" y="T5"/>
                  </a:cxn>
                  <a:cxn ang="0">
                    <a:pos x="T6" y="T7"/>
                  </a:cxn>
                  <a:cxn ang="0">
                    <a:pos x="T8" y="T9"/>
                  </a:cxn>
                  <a:cxn ang="0">
                    <a:pos x="T10" y="T11"/>
                  </a:cxn>
                  <a:cxn ang="0">
                    <a:pos x="T12" y="T13"/>
                  </a:cxn>
                </a:cxnLst>
                <a:rect l="0" t="0" r="r" b="b"/>
                <a:pathLst>
                  <a:path w="563" h="376">
                    <a:moveTo>
                      <a:pt x="0" y="250"/>
                    </a:moveTo>
                    <a:lnTo>
                      <a:pt x="0" y="250"/>
                    </a:lnTo>
                    <a:cubicBezTo>
                      <a:pt x="0" y="250"/>
                      <a:pt x="63" y="375"/>
                      <a:pt x="219" y="344"/>
                    </a:cubicBezTo>
                    <a:cubicBezTo>
                      <a:pt x="405" y="344"/>
                      <a:pt x="562" y="156"/>
                      <a:pt x="562" y="156"/>
                    </a:cubicBezTo>
                    <a:cubicBezTo>
                      <a:pt x="374" y="0"/>
                      <a:pt x="374" y="0"/>
                      <a:pt x="374" y="0"/>
                    </a:cubicBezTo>
                    <a:cubicBezTo>
                      <a:pt x="156" y="0"/>
                      <a:pt x="156" y="0"/>
                      <a:pt x="156" y="0"/>
                    </a:cubicBezTo>
                    <a:lnTo>
                      <a:pt x="0" y="250"/>
                    </a:lnTo>
                  </a:path>
                </a:pathLst>
              </a:custGeom>
              <a:solidFill>
                <a:schemeClr val="accent2">
                  <a:lumMod val="75000"/>
                </a:schemeClr>
              </a:solidFill>
              <a:ln>
                <a:noFill/>
              </a:ln>
              <a:effectLst/>
              <a:extLst/>
            </p:spPr>
            <p:txBody>
              <a:bodyPr wrap="none" anchor="ctr"/>
              <a:lstStyle/>
              <a:p>
                <a:endParaRPr lang="en-US" dirty="0"/>
              </a:p>
            </p:txBody>
          </p:sp>
          <p:sp>
            <p:nvSpPr>
              <p:cNvPr id="224" name="Freeform 31">
                <a:extLst>
                  <a:ext uri="{FF2B5EF4-FFF2-40B4-BE49-F238E27FC236}">
                    <a16:creationId xmlns:a16="http://schemas.microsoft.com/office/drawing/2014/main" id="{D3335A78-4B42-4B44-BAD7-529E4A16FF86}"/>
                  </a:ext>
                </a:extLst>
              </p:cNvPr>
              <p:cNvSpPr>
                <a:spLocks noChangeArrowheads="1"/>
              </p:cNvSpPr>
              <p:nvPr/>
            </p:nvSpPr>
            <p:spPr bwMode="auto">
              <a:xfrm>
                <a:off x="1427862" y="3702919"/>
                <a:ext cx="189673" cy="105622"/>
              </a:xfrm>
              <a:custGeom>
                <a:avLst/>
                <a:gdLst>
                  <a:gd name="T0" fmla="*/ 156 w 1125"/>
                  <a:gd name="T1" fmla="*/ 31 h 626"/>
                  <a:gd name="T2" fmla="*/ 0 w 1125"/>
                  <a:gd name="T3" fmla="*/ 344 h 626"/>
                  <a:gd name="T4" fmla="*/ 375 w 1125"/>
                  <a:gd name="T5" fmla="*/ 625 h 626"/>
                  <a:gd name="T6" fmla="*/ 592 w 1125"/>
                  <a:gd name="T7" fmla="*/ 281 h 626"/>
                  <a:gd name="T8" fmla="*/ 842 w 1125"/>
                  <a:gd name="T9" fmla="*/ 563 h 626"/>
                  <a:gd name="T10" fmla="*/ 1124 w 1125"/>
                  <a:gd name="T11" fmla="*/ 219 h 626"/>
                  <a:gd name="T12" fmla="*/ 967 w 1125"/>
                  <a:gd name="T13" fmla="*/ 0 h 626"/>
                  <a:gd name="T14" fmla="*/ 592 w 1125"/>
                  <a:gd name="T15" fmla="*/ 219 h 626"/>
                  <a:gd name="T16" fmla="*/ 156 w 1125"/>
                  <a:gd name="T17" fmla="*/ 31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5" h="626">
                    <a:moveTo>
                      <a:pt x="156" y="31"/>
                    </a:moveTo>
                    <a:lnTo>
                      <a:pt x="0" y="344"/>
                    </a:lnTo>
                    <a:lnTo>
                      <a:pt x="375" y="625"/>
                    </a:lnTo>
                    <a:lnTo>
                      <a:pt x="592" y="281"/>
                    </a:lnTo>
                    <a:lnTo>
                      <a:pt x="842" y="563"/>
                    </a:lnTo>
                    <a:lnTo>
                      <a:pt x="1124" y="219"/>
                    </a:lnTo>
                    <a:lnTo>
                      <a:pt x="967" y="0"/>
                    </a:lnTo>
                    <a:lnTo>
                      <a:pt x="592" y="219"/>
                    </a:lnTo>
                    <a:lnTo>
                      <a:pt x="156" y="31"/>
                    </a:lnTo>
                  </a:path>
                </a:pathLst>
              </a:custGeom>
              <a:solidFill>
                <a:schemeClr val="accent2"/>
              </a:solidFill>
              <a:ln>
                <a:noFill/>
              </a:ln>
              <a:effectLst/>
              <a:extLst/>
            </p:spPr>
            <p:txBody>
              <a:bodyPr wrap="none" anchor="ctr"/>
              <a:lstStyle/>
              <a:p>
                <a:endParaRPr lang="en-US" dirty="0"/>
              </a:p>
            </p:txBody>
          </p:sp>
          <p:sp>
            <p:nvSpPr>
              <p:cNvPr id="225" name="Freeform 32">
                <a:extLst>
                  <a:ext uri="{FF2B5EF4-FFF2-40B4-BE49-F238E27FC236}">
                    <a16:creationId xmlns:a16="http://schemas.microsoft.com/office/drawing/2014/main" id="{EABE9BCA-FE36-2047-8E6D-7A72EBF15473}"/>
                  </a:ext>
                </a:extLst>
              </p:cNvPr>
              <p:cNvSpPr>
                <a:spLocks noChangeArrowheads="1"/>
              </p:cNvSpPr>
              <p:nvPr/>
            </p:nvSpPr>
            <p:spPr bwMode="auto">
              <a:xfrm>
                <a:off x="1691172" y="5258238"/>
                <a:ext cx="232070" cy="168846"/>
              </a:xfrm>
              <a:custGeom>
                <a:avLst/>
                <a:gdLst>
                  <a:gd name="T0" fmla="*/ 1125 w 1376"/>
                  <a:gd name="T1" fmla="*/ 625 h 1001"/>
                  <a:gd name="T2" fmla="*/ 1125 w 1376"/>
                  <a:gd name="T3" fmla="*/ 625 h 1001"/>
                  <a:gd name="T4" fmla="*/ 250 w 1376"/>
                  <a:gd name="T5" fmla="*/ 0 h 1001"/>
                  <a:gd name="T6" fmla="*/ 0 w 1376"/>
                  <a:gd name="T7" fmla="*/ 0 h 1001"/>
                  <a:gd name="T8" fmla="*/ 750 w 1376"/>
                  <a:gd name="T9" fmla="*/ 1000 h 1001"/>
                  <a:gd name="T10" fmla="*/ 1125 w 1376"/>
                  <a:gd name="T11" fmla="*/ 625 h 1001"/>
                </a:gdLst>
                <a:ahLst/>
                <a:cxnLst>
                  <a:cxn ang="0">
                    <a:pos x="T0" y="T1"/>
                  </a:cxn>
                  <a:cxn ang="0">
                    <a:pos x="T2" y="T3"/>
                  </a:cxn>
                  <a:cxn ang="0">
                    <a:pos x="T4" y="T5"/>
                  </a:cxn>
                  <a:cxn ang="0">
                    <a:pos x="T6" y="T7"/>
                  </a:cxn>
                  <a:cxn ang="0">
                    <a:pos x="T8" y="T9"/>
                  </a:cxn>
                  <a:cxn ang="0">
                    <a:pos x="T10" y="T11"/>
                  </a:cxn>
                </a:cxnLst>
                <a:rect l="0" t="0" r="r" b="b"/>
                <a:pathLst>
                  <a:path w="1376" h="1001">
                    <a:moveTo>
                      <a:pt x="1125" y="625"/>
                    </a:moveTo>
                    <a:lnTo>
                      <a:pt x="1125" y="625"/>
                    </a:lnTo>
                    <a:cubicBezTo>
                      <a:pt x="875" y="344"/>
                      <a:pt x="250" y="0"/>
                      <a:pt x="250" y="0"/>
                    </a:cubicBezTo>
                    <a:cubicBezTo>
                      <a:pt x="0" y="0"/>
                      <a:pt x="0" y="0"/>
                      <a:pt x="0" y="0"/>
                    </a:cubicBezTo>
                    <a:cubicBezTo>
                      <a:pt x="0" y="0"/>
                      <a:pt x="656" y="906"/>
                      <a:pt x="750" y="1000"/>
                    </a:cubicBezTo>
                    <a:cubicBezTo>
                      <a:pt x="1031" y="969"/>
                      <a:pt x="1375" y="906"/>
                      <a:pt x="1125" y="625"/>
                    </a:cubicBezTo>
                  </a:path>
                </a:pathLst>
              </a:custGeom>
              <a:solidFill>
                <a:srgbClr val="FFFFFF"/>
              </a:solidFill>
              <a:ln>
                <a:noFill/>
              </a:ln>
              <a:effectLst/>
              <a:extLst/>
            </p:spPr>
            <p:txBody>
              <a:bodyPr wrap="none" anchor="ctr"/>
              <a:lstStyle/>
              <a:p>
                <a:endParaRPr lang="en-US" dirty="0"/>
              </a:p>
            </p:txBody>
          </p:sp>
          <p:sp>
            <p:nvSpPr>
              <p:cNvPr id="226" name="Freeform 33">
                <a:extLst>
                  <a:ext uri="{FF2B5EF4-FFF2-40B4-BE49-F238E27FC236}">
                    <a16:creationId xmlns:a16="http://schemas.microsoft.com/office/drawing/2014/main" id="{46750AC8-CF76-DA4E-9254-6A86C6817C20}"/>
                  </a:ext>
                </a:extLst>
              </p:cNvPr>
              <p:cNvSpPr>
                <a:spLocks noChangeArrowheads="1"/>
              </p:cNvSpPr>
              <p:nvPr/>
            </p:nvSpPr>
            <p:spPr bwMode="auto">
              <a:xfrm>
                <a:off x="1301413" y="5906101"/>
                <a:ext cx="142069" cy="58018"/>
              </a:xfrm>
              <a:custGeom>
                <a:avLst/>
                <a:gdLst>
                  <a:gd name="T0" fmla="*/ 687 w 844"/>
                  <a:gd name="T1" fmla="*/ 93 h 344"/>
                  <a:gd name="T2" fmla="*/ 687 w 844"/>
                  <a:gd name="T3" fmla="*/ 93 h 344"/>
                  <a:gd name="T4" fmla="*/ 687 w 844"/>
                  <a:gd name="T5" fmla="*/ 93 h 344"/>
                  <a:gd name="T6" fmla="*/ 468 w 844"/>
                  <a:gd name="T7" fmla="*/ 0 h 344"/>
                  <a:gd name="T8" fmla="*/ 187 w 844"/>
                  <a:gd name="T9" fmla="*/ 156 h 344"/>
                  <a:gd name="T10" fmla="*/ 187 w 844"/>
                  <a:gd name="T11" fmla="*/ 156 h 344"/>
                  <a:gd name="T12" fmla="*/ 0 w 844"/>
                  <a:gd name="T13" fmla="*/ 343 h 344"/>
                  <a:gd name="T14" fmla="*/ 843 w 844"/>
                  <a:gd name="T15" fmla="*/ 343 h 344"/>
                  <a:gd name="T16" fmla="*/ 687 w 844"/>
                  <a:gd name="T17" fmla="*/ 9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4" h="344">
                    <a:moveTo>
                      <a:pt x="687" y="93"/>
                    </a:moveTo>
                    <a:lnTo>
                      <a:pt x="687" y="93"/>
                    </a:lnTo>
                    <a:lnTo>
                      <a:pt x="687" y="93"/>
                    </a:lnTo>
                    <a:cubicBezTo>
                      <a:pt x="687" y="93"/>
                      <a:pt x="593" y="0"/>
                      <a:pt x="468" y="0"/>
                    </a:cubicBezTo>
                    <a:cubicBezTo>
                      <a:pt x="312" y="31"/>
                      <a:pt x="187" y="156"/>
                      <a:pt x="187" y="156"/>
                    </a:cubicBezTo>
                    <a:lnTo>
                      <a:pt x="187" y="156"/>
                    </a:lnTo>
                    <a:cubicBezTo>
                      <a:pt x="93" y="250"/>
                      <a:pt x="0" y="343"/>
                      <a:pt x="0" y="343"/>
                    </a:cubicBezTo>
                    <a:cubicBezTo>
                      <a:pt x="843" y="343"/>
                      <a:pt x="843" y="343"/>
                      <a:pt x="843" y="343"/>
                    </a:cubicBezTo>
                    <a:cubicBezTo>
                      <a:pt x="843" y="343"/>
                      <a:pt x="781" y="187"/>
                      <a:pt x="687" y="93"/>
                    </a:cubicBezTo>
                  </a:path>
                </a:pathLst>
              </a:custGeom>
              <a:solidFill>
                <a:schemeClr val="tx1"/>
              </a:solidFill>
              <a:ln>
                <a:noFill/>
              </a:ln>
              <a:effectLst/>
              <a:extLst/>
            </p:spPr>
            <p:txBody>
              <a:bodyPr wrap="none" anchor="ctr"/>
              <a:lstStyle/>
              <a:p>
                <a:endParaRPr lang="en-US" dirty="0"/>
              </a:p>
            </p:txBody>
          </p:sp>
          <p:sp>
            <p:nvSpPr>
              <p:cNvPr id="227" name="Freeform 34">
                <a:extLst>
                  <a:ext uri="{FF2B5EF4-FFF2-40B4-BE49-F238E27FC236}">
                    <a16:creationId xmlns:a16="http://schemas.microsoft.com/office/drawing/2014/main" id="{3D75347E-ADB0-4C42-8567-EEB1690844B2}"/>
                  </a:ext>
                </a:extLst>
              </p:cNvPr>
              <p:cNvSpPr>
                <a:spLocks noChangeArrowheads="1"/>
              </p:cNvSpPr>
              <p:nvPr/>
            </p:nvSpPr>
            <p:spPr bwMode="auto">
              <a:xfrm>
                <a:off x="1475466" y="4267475"/>
                <a:ext cx="100415" cy="152482"/>
              </a:xfrm>
              <a:custGeom>
                <a:avLst/>
                <a:gdLst>
                  <a:gd name="T0" fmla="*/ 31 w 594"/>
                  <a:gd name="T1" fmla="*/ 874 h 906"/>
                  <a:gd name="T2" fmla="*/ 0 w 594"/>
                  <a:gd name="T3" fmla="*/ 0 h 906"/>
                  <a:gd name="T4" fmla="*/ 593 w 594"/>
                  <a:gd name="T5" fmla="*/ 0 h 906"/>
                  <a:gd name="T6" fmla="*/ 468 w 594"/>
                  <a:gd name="T7" fmla="*/ 905 h 906"/>
                  <a:gd name="T8" fmla="*/ 31 w 594"/>
                  <a:gd name="T9" fmla="*/ 874 h 906"/>
                </a:gdLst>
                <a:ahLst/>
                <a:cxnLst>
                  <a:cxn ang="0">
                    <a:pos x="T0" y="T1"/>
                  </a:cxn>
                  <a:cxn ang="0">
                    <a:pos x="T2" y="T3"/>
                  </a:cxn>
                  <a:cxn ang="0">
                    <a:pos x="T4" y="T5"/>
                  </a:cxn>
                  <a:cxn ang="0">
                    <a:pos x="T6" y="T7"/>
                  </a:cxn>
                  <a:cxn ang="0">
                    <a:pos x="T8" y="T9"/>
                  </a:cxn>
                </a:cxnLst>
                <a:rect l="0" t="0" r="r" b="b"/>
                <a:pathLst>
                  <a:path w="594" h="906">
                    <a:moveTo>
                      <a:pt x="31" y="874"/>
                    </a:moveTo>
                    <a:lnTo>
                      <a:pt x="0" y="0"/>
                    </a:lnTo>
                    <a:lnTo>
                      <a:pt x="593" y="0"/>
                    </a:lnTo>
                    <a:lnTo>
                      <a:pt x="468" y="905"/>
                    </a:lnTo>
                    <a:lnTo>
                      <a:pt x="31" y="874"/>
                    </a:lnTo>
                  </a:path>
                </a:pathLst>
              </a:custGeom>
              <a:solidFill>
                <a:srgbClr val="3B2B2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8" name="Freeform 35">
                <a:extLst>
                  <a:ext uri="{FF2B5EF4-FFF2-40B4-BE49-F238E27FC236}">
                    <a16:creationId xmlns:a16="http://schemas.microsoft.com/office/drawing/2014/main" id="{8B42B50C-D724-9F4E-A025-434662AC340D}"/>
                  </a:ext>
                </a:extLst>
              </p:cNvPr>
              <p:cNvSpPr>
                <a:spLocks noChangeArrowheads="1"/>
              </p:cNvSpPr>
              <p:nvPr/>
            </p:nvSpPr>
            <p:spPr bwMode="auto">
              <a:xfrm>
                <a:off x="1470259" y="4199044"/>
                <a:ext cx="606209" cy="210500"/>
              </a:xfrm>
              <a:custGeom>
                <a:avLst/>
                <a:gdLst>
                  <a:gd name="T0" fmla="*/ 2936 w 3593"/>
                  <a:gd name="T1" fmla="*/ 0 h 1250"/>
                  <a:gd name="T2" fmla="*/ 2936 w 3593"/>
                  <a:gd name="T3" fmla="*/ 0 h 1250"/>
                  <a:gd name="T4" fmla="*/ 686 w 3593"/>
                  <a:gd name="T5" fmla="*/ 968 h 1250"/>
                  <a:gd name="T6" fmla="*/ 686 w 3593"/>
                  <a:gd name="T7" fmla="*/ 968 h 1250"/>
                  <a:gd name="T8" fmla="*/ 655 w 3593"/>
                  <a:gd name="T9" fmla="*/ 750 h 1250"/>
                  <a:gd name="T10" fmla="*/ 592 w 3593"/>
                  <a:gd name="T11" fmla="*/ 656 h 1250"/>
                  <a:gd name="T12" fmla="*/ 561 w 3593"/>
                  <a:gd name="T13" fmla="*/ 812 h 1250"/>
                  <a:gd name="T14" fmla="*/ 499 w 3593"/>
                  <a:gd name="T15" fmla="*/ 812 h 1250"/>
                  <a:gd name="T16" fmla="*/ 436 w 3593"/>
                  <a:gd name="T17" fmla="*/ 781 h 1250"/>
                  <a:gd name="T18" fmla="*/ 31 w 3593"/>
                  <a:gd name="T19" fmla="*/ 781 h 1250"/>
                  <a:gd name="T20" fmla="*/ 62 w 3593"/>
                  <a:gd name="T21" fmla="*/ 906 h 1250"/>
                  <a:gd name="T22" fmla="*/ 125 w 3593"/>
                  <a:gd name="T23" fmla="*/ 1217 h 1250"/>
                  <a:gd name="T24" fmla="*/ 374 w 3593"/>
                  <a:gd name="T25" fmla="*/ 1249 h 1250"/>
                  <a:gd name="T26" fmla="*/ 436 w 3593"/>
                  <a:gd name="T27" fmla="*/ 1249 h 1250"/>
                  <a:gd name="T28" fmla="*/ 436 w 3593"/>
                  <a:gd name="T29" fmla="*/ 1249 h 1250"/>
                  <a:gd name="T30" fmla="*/ 467 w 3593"/>
                  <a:gd name="T31" fmla="*/ 1249 h 1250"/>
                  <a:gd name="T32" fmla="*/ 467 w 3593"/>
                  <a:gd name="T33" fmla="*/ 1249 h 1250"/>
                  <a:gd name="T34" fmla="*/ 467 w 3593"/>
                  <a:gd name="T35" fmla="*/ 1249 h 1250"/>
                  <a:gd name="T36" fmla="*/ 686 w 3593"/>
                  <a:gd name="T37" fmla="*/ 1062 h 1250"/>
                  <a:gd name="T38" fmla="*/ 3592 w 3593"/>
                  <a:gd name="T39" fmla="*/ 593 h 1250"/>
                  <a:gd name="T40" fmla="*/ 2936 w 3593"/>
                  <a:gd name="T41"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93" h="1250">
                    <a:moveTo>
                      <a:pt x="2936" y="0"/>
                    </a:moveTo>
                    <a:lnTo>
                      <a:pt x="2936" y="0"/>
                    </a:lnTo>
                    <a:cubicBezTo>
                      <a:pt x="2217" y="0"/>
                      <a:pt x="2249" y="875"/>
                      <a:pt x="686" y="968"/>
                    </a:cubicBezTo>
                    <a:lnTo>
                      <a:pt x="686" y="968"/>
                    </a:lnTo>
                    <a:cubicBezTo>
                      <a:pt x="655" y="750"/>
                      <a:pt x="655" y="750"/>
                      <a:pt x="655" y="750"/>
                    </a:cubicBezTo>
                    <a:cubicBezTo>
                      <a:pt x="592" y="656"/>
                      <a:pt x="592" y="656"/>
                      <a:pt x="592" y="656"/>
                    </a:cubicBezTo>
                    <a:cubicBezTo>
                      <a:pt x="561" y="812"/>
                      <a:pt x="561" y="812"/>
                      <a:pt x="561" y="812"/>
                    </a:cubicBezTo>
                    <a:cubicBezTo>
                      <a:pt x="561" y="812"/>
                      <a:pt x="530" y="812"/>
                      <a:pt x="499" y="812"/>
                    </a:cubicBezTo>
                    <a:cubicBezTo>
                      <a:pt x="467" y="781"/>
                      <a:pt x="436" y="781"/>
                      <a:pt x="436" y="781"/>
                    </a:cubicBezTo>
                    <a:cubicBezTo>
                      <a:pt x="436" y="781"/>
                      <a:pt x="93" y="750"/>
                      <a:pt x="31" y="781"/>
                    </a:cubicBezTo>
                    <a:cubicBezTo>
                      <a:pt x="0" y="812"/>
                      <a:pt x="62" y="906"/>
                      <a:pt x="62" y="906"/>
                    </a:cubicBezTo>
                    <a:cubicBezTo>
                      <a:pt x="125" y="1217"/>
                      <a:pt x="125" y="1217"/>
                      <a:pt x="125" y="1217"/>
                    </a:cubicBezTo>
                    <a:cubicBezTo>
                      <a:pt x="374" y="1249"/>
                      <a:pt x="374" y="1249"/>
                      <a:pt x="374" y="1249"/>
                    </a:cubicBezTo>
                    <a:cubicBezTo>
                      <a:pt x="436" y="1249"/>
                      <a:pt x="436" y="1249"/>
                      <a:pt x="436" y="1249"/>
                    </a:cubicBezTo>
                    <a:lnTo>
                      <a:pt x="436" y="1249"/>
                    </a:lnTo>
                    <a:cubicBezTo>
                      <a:pt x="467" y="1249"/>
                      <a:pt x="467" y="1249"/>
                      <a:pt x="467" y="1249"/>
                    </a:cubicBezTo>
                    <a:lnTo>
                      <a:pt x="467" y="1249"/>
                    </a:lnTo>
                    <a:lnTo>
                      <a:pt x="467" y="1249"/>
                    </a:lnTo>
                    <a:cubicBezTo>
                      <a:pt x="686" y="1062"/>
                      <a:pt x="686" y="1062"/>
                      <a:pt x="686" y="1062"/>
                    </a:cubicBezTo>
                    <a:cubicBezTo>
                      <a:pt x="686" y="1062"/>
                      <a:pt x="3217" y="1249"/>
                      <a:pt x="3592" y="593"/>
                    </a:cubicBezTo>
                    <a:cubicBezTo>
                      <a:pt x="3592" y="593"/>
                      <a:pt x="3499" y="0"/>
                      <a:pt x="2936" y="0"/>
                    </a:cubicBezTo>
                  </a:path>
                </a:pathLst>
              </a:custGeom>
              <a:solidFill>
                <a:srgbClr val="FCC79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9" name="Freeform 36">
                <a:extLst>
                  <a:ext uri="{FF2B5EF4-FFF2-40B4-BE49-F238E27FC236}">
                    <a16:creationId xmlns:a16="http://schemas.microsoft.com/office/drawing/2014/main" id="{1F877B23-DE72-4947-959F-60709BB19ECD}"/>
                  </a:ext>
                </a:extLst>
              </p:cNvPr>
              <p:cNvSpPr>
                <a:spLocks noChangeArrowheads="1"/>
              </p:cNvSpPr>
              <p:nvPr/>
            </p:nvSpPr>
            <p:spPr bwMode="auto">
              <a:xfrm>
                <a:off x="1465053" y="4235491"/>
                <a:ext cx="121242" cy="37191"/>
              </a:xfrm>
              <a:custGeom>
                <a:avLst/>
                <a:gdLst>
                  <a:gd name="T0" fmla="*/ 0 w 719"/>
                  <a:gd name="T1" fmla="*/ 219 h 220"/>
                  <a:gd name="T2" fmla="*/ 718 w 719"/>
                  <a:gd name="T3" fmla="*/ 219 h 220"/>
                  <a:gd name="T4" fmla="*/ 656 w 719"/>
                  <a:gd name="T5" fmla="*/ 0 h 220"/>
                  <a:gd name="T6" fmla="*/ 32 w 719"/>
                  <a:gd name="T7" fmla="*/ 94 h 220"/>
                  <a:gd name="T8" fmla="*/ 0 w 719"/>
                  <a:gd name="T9" fmla="*/ 219 h 220"/>
                </a:gdLst>
                <a:ahLst/>
                <a:cxnLst>
                  <a:cxn ang="0">
                    <a:pos x="T0" y="T1"/>
                  </a:cxn>
                  <a:cxn ang="0">
                    <a:pos x="T2" y="T3"/>
                  </a:cxn>
                  <a:cxn ang="0">
                    <a:pos x="T4" y="T5"/>
                  </a:cxn>
                  <a:cxn ang="0">
                    <a:pos x="T6" y="T7"/>
                  </a:cxn>
                  <a:cxn ang="0">
                    <a:pos x="T8" y="T9"/>
                  </a:cxn>
                </a:cxnLst>
                <a:rect l="0" t="0" r="r" b="b"/>
                <a:pathLst>
                  <a:path w="719" h="220">
                    <a:moveTo>
                      <a:pt x="0" y="219"/>
                    </a:moveTo>
                    <a:lnTo>
                      <a:pt x="718" y="219"/>
                    </a:lnTo>
                    <a:lnTo>
                      <a:pt x="656" y="0"/>
                    </a:lnTo>
                    <a:lnTo>
                      <a:pt x="32" y="94"/>
                    </a:lnTo>
                    <a:lnTo>
                      <a:pt x="0" y="219"/>
                    </a:lnTo>
                  </a:path>
                </a:pathLst>
              </a:custGeom>
              <a:solidFill>
                <a:srgbClr val="D49B7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0" name="Freeform 37">
                <a:extLst>
                  <a:ext uri="{FF2B5EF4-FFF2-40B4-BE49-F238E27FC236}">
                    <a16:creationId xmlns:a16="http://schemas.microsoft.com/office/drawing/2014/main" id="{362707D1-1FBC-064B-BDB9-2E9C67CD8C27}"/>
                  </a:ext>
                </a:extLst>
              </p:cNvPr>
              <p:cNvSpPr>
                <a:spLocks noChangeArrowheads="1"/>
              </p:cNvSpPr>
              <p:nvPr/>
            </p:nvSpPr>
            <p:spPr bwMode="auto">
              <a:xfrm>
                <a:off x="1296207" y="3234315"/>
                <a:ext cx="168846" cy="90002"/>
              </a:xfrm>
              <a:custGeom>
                <a:avLst/>
                <a:gdLst>
                  <a:gd name="T0" fmla="*/ 1000 w 1001"/>
                  <a:gd name="T1" fmla="*/ 406 h 532"/>
                  <a:gd name="T2" fmla="*/ 1000 w 1001"/>
                  <a:gd name="T3" fmla="*/ 406 h 532"/>
                  <a:gd name="T4" fmla="*/ 657 w 1001"/>
                  <a:gd name="T5" fmla="*/ 62 h 532"/>
                  <a:gd name="T6" fmla="*/ 0 w 1001"/>
                  <a:gd name="T7" fmla="*/ 125 h 532"/>
                  <a:gd name="T8" fmla="*/ 375 w 1001"/>
                  <a:gd name="T9" fmla="*/ 156 h 532"/>
                  <a:gd name="T10" fmla="*/ 282 w 1001"/>
                  <a:gd name="T11" fmla="*/ 344 h 532"/>
                  <a:gd name="T12" fmla="*/ 313 w 1001"/>
                  <a:gd name="T13" fmla="*/ 437 h 532"/>
                  <a:gd name="T14" fmla="*/ 782 w 1001"/>
                  <a:gd name="T15" fmla="*/ 531 h 532"/>
                  <a:gd name="T16" fmla="*/ 844 w 1001"/>
                  <a:gd name="T17" fmla="*/ 344 h 532"/>
                  <a:gd name="T18" fmla="*/ 813 w 1001"/>
                  <a:gd name="T19" fmla="*/ 281 h 532"/>
                  <a:gd name="T20" fmla="*/ 1000 w 1001"/>
                  <a:gd name="T21" fmla="*/ 406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1" h="532">
                    <a:moveTo>
                      <a:pt x="1000" y="406"/>
                    </a:moveTo>
                    <a:lnTo>
                      <a:pt x="1000" y="406"/>
                    </a:lnTo>
                    <a:cubicBezTo>
                      <a:pt x="1000" y="406"/>
                      <a:pt x="907" y="156"/>
                      <a:pt x="657" y="62"/>
                    </a:cubicBezTo>
                    <a:cubicBezTo>
                      <a:pt x="375" y="0"/>
                      <a:pt x="0" y="125"/>
                      <a:pt x="0" y="125"/>
                    </a:cubicBezTo>
                    <a:cubicBezTo>
                      <a:pt x="0" y="125"/>
                      <a:pt x="188" y="125"/>
                      <a:pt x="375" y="156"/>
                    </a:cubicBezTo>
                    <a:cubicBezTo>
                      <a:pt x="313" y="219"/>
                      <a:pt x="282" y="281"/>
                      <a:pt x="282" y="344"/>
                    </a:cubicBezTo>
                    <a:cubicBezTo>
                      <a:pt x="282" y="375"/>
                      <a:pt x="313" y="406"/>
                      <a:pt x="313" y="437"/>
                    </a:cubicBezTo>
                    <a:cubicBezTo>
                      <a:pt x="438" y="437"/>
                      <a:pt x="625" y="469"/>
                      <a:pt x="782" y="531"/>
                    </a:cubicBezTo>
                    <a:cubicBezTo>
                      <a:pt x="813" y="469"/>
                      <a:pt x="844" y="406"/>
                      <a:pt x="844" y="344"/>
                    </a:cubicBezTo>
                    <a:cubicBezTo>
                      <a:pt x="844" y="312"/>
                      <a:pt x="844" y="312"/>
                      <a:pt x="813" y="281"/>
                    </a:cubicBezTo>
                    <a:cubicBezTo>
                      <a:pt x="938" y="344"/>
                      <a:pt x="1000" y="406"/>
                      <a:pt x="1000" y="406"/>
                    </a:cubicBez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1" name="Freeform 38">
                <a:extLst>
                  <a:ext uri="{FF2B5EF4-FFF2-40B4-BE49-F238E27FC236}">
                    <a16:creationId xmlns:a16="http://schemas.microsoft.com/office/drawing/2014/main" id="{A37027A9-814F-7D4F-A956-5C00D76CEDA9}"/>
                  </a:ext>
                </a:extLst>
              </p:cNvPr>
              <p:cNvSpPr>
                <a:spLocks noChangeArrowheads="1"/>
              </p:cNvSpPr>
              <p:nvPr/>
            </p:nvSpPr>
            <p:spPr bwMode="auto">
              <a:xfrm>
                <a:off x="1586295" y="3239522"/>
                <a:ext cx="168846" cy="90001"/>
              </a:xfrm>
              <a:custGeom>
                <a:avLst/>
                <a:gdLst>
                  <a:gd name="T0" fmla="*/ 1000 w 1001"/>
                  <a:gd name="T1" fmla="*/ 156 h 532"/>
                  <a:gd name="T2" fmla="*/ 1000 w 1001"/>
                  <a:gd name="T3" fmla="*/ 156 h 532"/>
                  <a:gd name="T4" fmla="*/ 344 w 1001"/>
                  <a:gd name="T5" fmla="*/ 63 h 532"/>
                  <a:gd name="T6" fmla="*/ 31 w 1001"/>
                  <a:gd name="T7" fmla="*/ 344 h 532"/>
                  <a:gd name="T8" fmla="*/ 0 w 1001"/>
                  <a:gd name="T9" fmla="*/ 406 h 532"/>
                  <a:gd name="T10" fmla="*/ 125 w 1001"/>
                  <a:gd name="T11" fmla="*/ 313 h 532"/>
                  <a:gd name="T12" fmla="*/ 125 w 1001"/>
                  <a:gd name="T13" fmla="*/ 313 h 532"/>
                  <a:gd name="T14" fmla="*/ 125 w 1001"/>
                  <a:gd name="T15" fmla="*/ 375 h 532"/>
                  <a:gd name="T16" fmla="*/ 188 w 1001"/>
                  <a:gd name="T17" fmla="*/ 531 h 532"/>
                  <a:gd name="T18" fmla="*/ 656 w 1001"/>
                  <a:gd name="T19" fmla="*/ 438 h 532"/>
                  <a:gd name="T20" fmla="*/ 656 w 1001"/>
                  <a:gd name="T21" fmla="*/ 375 h 532"/>
                  <a:gd name="T22" fmla="*/ 594 w 1001"/>
                  <a:gd name="T23" fmla="*/ 156 h 532"/>
                  <a:gd name="T24" fmla="*/ 1000 w 1001"/>
                  <a:gd name="T25" fmla="*/ 156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1" h="532">
                    <a:moveTo>
                      <a:pt x="1000" y="156"/>
                    </a:moveTo>
                    <a:lnTo>
                      <a:pt x="1000" y="156"/>
                    </a:lnTo>
                    <a:cubicBezTo>
                      <a:pt x="1000" y="156"/>
                      <a:pt x="625" y="0"/>
                      <a:pt x="344" y="63"/>
                    </a:cubicBezTo>
                    <a:cubicBezTo>
                      <a:pt x="188" y="125"/>
                      <a:pt x="94" y="250"/>
                      <a:pt x="31" y="344"/>
                    </a:cubicBezTo>
                    <a:cubicBezTo>
                      <a:pt x="0" y="375"/>
                      <a:pt x="0" y="406"/>
                      <a:pt x="0" y="406"/>
                    </a:cubicBezTo>
                    <a:cubicBezTo>
                      <a:pt x="0" y="406"/>
                      <a:pt x="31" y="375"/>
                      <a:pt x="125" y="313"/>
                    </a:cubicBezTo>
                    <a:lnTo>
                      <a:pt x="125" y="313"/>
                    </a:lnTo>
                    <a:cubicBezTo>
                      <a:pt x="125" y="313"/>
                      <a:pt x="125" y="344"/>
                      <a:pt x="125" y="375"/>
                    </a:cubicBezTo>
                    <a:cubicBezTo>
                      <a:pt x="125" y="438"/>
                      <a:pt x="156" y="469"/>
                      <a:pt x="188" y="531"/>
                    </a:cubicBezTo>
                    <a:cubicBezTo>
                      <a:pt x="313" y="500"/>
                      <a:pt x="500" y="469"/>
                      <a:pt x="656" y="438"/>
                    </a:cubicBezTo>
                    <a:cubicBezTo>
                      <a:pt x="656" y="438"/>
                      <a:pt x="656" y="406"/>
                      <a:pt x="656" y="375"/>
                    </a:cubicBezTo>
                    <a:cubicBezTo>
                      <a:pt x="656" y="281"/>
                      <a:pt x="625" y="219"/>
                      <a:pt x="594" y="156"/>
                    </a:cubicBezTo>
                    <a:cubicBezTo>
                      <a:pt x="781" y="125"/>
                      <a:pt x="1000" y="156"/>
                      <a:pt x="1000" y="156"/>
                    </a:cubicBez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2" name="Freeform 39">
                <a:extLst>
                  <a:ext uri="{FF2B5EF4-FFF2-40B4-BE49-F238E27FC236}">
                    <a16:creationId xmlns:a16="http://schemas.microsoft.com/office/drawing/2014/main" id="{C7C5E985-CA03-A84C-8F5A-1AA24C81D451}"/>
                  </a:ext>
                </a:extLst>
              </p:cNvPr>
              <p:cNvSpPr>
                <a:spLocks noChangeArrowheads="1"/>
              </p:cNvSpPr>
              <p:nvPr/>
            </p:nvSpPr>
            <p:spPr bwMode="auto">
              <a:xfrm>
                <a:off x="959258" y="4230285"/>
                <a:ext cx="632243" cy="215707"/>
              </a:xfrm>
              <a:custGeom>
                <a:avLst/>
                <a:gdLst>
                  <a:gd name="T0" fmla="*/ 3749 w 3750"/>
                  <a:gd name="T1" fmla="*/ 813 h 1281"/>
                  <a:gd name="T2" fmla="*/ 3749 w 3750"/>
                  <a:gd name="T3" fmla="*/ 813 h 1281"/>
                  <a:gd name="T4" fmla="*/ 3313 w 3750"/>
                  <a:gd name="T5" fmla="*/ 719 h 1281"/>
                  <a:gd name="T6" fmla="*/ 3718 w 3750"/>
                  <a:gd name="T7" fmla="*/ 688 h 1281"/>
                  <a:gd name="T8" fmla="*/ 3188 w 3750"/>
                  <a:gd name="T9" fmla="*/ 594 h 1281"/>
                  <a:gd name="T10" fmla="*/ 3094 w 3750"/>
                  <a:gd name="T11" fmla="*/ 719 h 1281"/>
                  <a:gd name="T12" fmla="*/ 3063 w 3750"/>
                  <a:gd name="T13" fmla="*/ 688 h 1281"/>
                  <a:gd name="T14" fmla="*/ 3063 w 3750"/>
                  <a:gd name="T15" fmla="*/ 500 h 1281"/>
                  <a:gd name="T16" fmla="*/ 3000 w 3750"/>
                  <a:gd name="T17" fmla="*/ 625 h 1281"/>
                  <a:gd name="T18" fmla="*/ 2938 w 3750"/>
                  <a:gd name="T19" fmla="*/ 906 h 1281"/>
                  <a:gd name="T20" fmla="*/ 2907 w 3750"/>
                  <a:gd name="T21" fmla="*/ 906 h 1281"/>
                  <a:gd name="T22" fmla="*/ 625 w 3750"/>
                  <a:gd name="T23" fmla="*/ 31 h 1281"/>
                  <a:gd name="T24" fmla="*/ 0 w 3750"/>
                  <a:gd name="T25" fmla="*/ 656 h 1281"/>
                  <a:gd name="T26" fmla="*/ 2938 w 3750"/>
                  <a:gd name="T27" fmla="*/ 1000 h 1281"/>
                  <a:gd name="T28" fmla="*/ 3157 w 3750"/>
                  <a:gd name="T29" fmla="*/ 1124 h 1281"/>
                  <a:gd name="T30" fmla="*/ 3250 w 3750"/>
                  <a:gd name="T31" fmla="*/ 1124 h 1281"/>
                  <a:gd name="T32" fmla="*/ 3624 w 3750"/>
                  <a:gd name="T33" fmla="*/ 1062 h 1281"/>
                  <a:gd name="T34" fmla="*/ 3282 w 3750"/>
                  <a:gd name="T35" fmla="*/ 969 h 1281"/>
                  <a:gd name="T36" fmla="*/ 3718 w 3750"/>
                  <a:gd name="T37" fmla="*/ 938 h 1281"/>
                  <a:gd name="T38" fmla="*/ 3282 w 3750"/>
                  <a:gd name="T39" fmla="*/ 844 h 1281"/>
                  <a:gd name="T40" fmla="*/ 3749 w 3750"/>
                  <a:gd name="T41" fmla="*/ 813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0" h="1281">
                    <a:moveTo>
                      <a:pt x="3749" y="813"/>
                    </a:moveTo>
                    <a:lnTo>
                      <a:pt x="3749" y="813"/>
                    </a:lnTo>
                    <a:cubicBezTo>
                      <a:pt x="3749" y="750"/>
                      <a:pt x="3343" y="719"/>
                      <a:pt x="3313" y="719"/>
                    </a:cubicBezTo>
                    <a:cubicBezTo>
                      <a:pt x="3343" y="719"/>
                      <a:pt x="3718" y="750"/>
                      <a:pt x="3718" y="688"/>
                    </a:cubicBezTo>
                    <a:cubicBezTo>
                      <a:pt x="3687" y="625"/>
                      <a:pt x="3188" y="594"/>
                      <a:pt x="3188" y="594"/>
                    </a:cubicBezTo>
                    <a:cubicBezTo>
                      <a:pt x="3188" y="594"/>
                      <a:pt x="3157" y="656"/>
                      <a:pt x="3094" y="719"/>
                    </a:cubicBezTo>
                    <a:cubicBezTo>
                      <a:pt x="3094" y="688"/>
                      <a:pt x="3063" y="688"/>
                      <a:pt x="3063" y="688"/>
                    </a:cubicBezTo>
                    <a:cubicBezTo>
                      <a:pt x="3063" y="500"/>
                      <a:pt x="3063" y="500"/>
                      <a:pt x="3063" y="500"/>
                    </a:cubicBezTo>
                    <a:cubicBezTo>
                      <a:pt x="3000" y="625"/>
                      <a:pt x="3000" y="625"/>
                      <a:pt x="3000" y="625"/>
                    </a:cubicBezTo>
                    <a:cubicBezTo>
                      <a:pt x="2938" y="906"/>
                      <a:pt x="2938" y="906"/>
                      <a:pt x="2938" y="906"/>
                    </a:cubicBezTo>
                    <a:cubicBezTo>
                      <a:pt x="2907" y="906"/>
                      <a:pt x="2907" y="906"/>
                      <a:pt x="2907" y="906"/>
                    </a:cubicBezTo>
                    <a:cubicBezTo>
                      <a:pt x="1344" y="875"/>
                      <a:pt x="1344" y="0"/>
                      <a:pt x="625" y="31"/>
                    </a:cubicBezTo>
                    <a:cubicBezTo>
                      <a:pt x="94" y="63"/>
                      <a:pt x="0" y="656"/>
                      <a:pt x="0" y="656"/>
                    </a:cubicBezTo>
                    <a:cubicBezTo>
                      <a:pt x="407" y="1280"/>
                      <a:pt x="2938" y="1000"/>
                      <a:pt x="2938" y="1000"/>
                    </a:cubicBezTo>
                    <a:cubicBezTo>
                      <a:pt x="3157" y="1124"/>
                      <a:pt x="3157" y="1124"/>
                      <a:pt x="3157" y="1124"/>
                    </a:cubicBezTo>
                    <a:cubicBezTo>
                      <a:pt x="3250" y="1124"/>
                      <a:pt x="3250" y="1124"/>
                      <a:pt x="3250" y="1124"/>
                    </a:cubicBezTo>
                    <a:cubicBezTo>
                      <a:pt x="3250" y="1124"/>
                      <a:pt x="3624" y="1124"/>
                      <a:pt x="3624" y="1062"/>
                    </a:cubicBezTo>
                    <a:cubicBezTo>
                      <a:pt x="3624" y="1000"/>
                      <a:pt x="3282" y="969"/>
                      <a:pt x="3282" y="969"/>
                    </a:cubicBezTo>
                    <a:cubicBezTo>
                      <a:pt x="3282" y="969"/>
                      <a:pt x="3718" y="1000"/>
                      <a:pt x="3718" y="938"/>
                    </a:cubicBezTo>
                    <a:cubicBezTo>
                      <a:pt x="3718" y="875"/>
                      <a:pt x="3282" y="844"/>
                      <a:pt x="3282" y="844"/>
                    </a:cubicBezTo>
                    <a:cubicBezTo>
                      <a:pt x="3282" y="844"/>
                      <a:pt x="3749" y="844"/>
                      <a:pt x="3749" y="813"/>
                    </a:cubicBezTo>
                  </a:path>
                </a:pathLst>
              </a:custGeom>
              <a:solidFill>
                <a:srgbClr val="FCC79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3" name="Freeform 40">
                <a:extLst>
                  <a:ext uri="{FF2B5EF4-FFF2-40B4-BE49-F238E27FC236}">
                    <a16:creationId xmlns:a16="http://schemas.microsoft.com/office/drawing/2014/main" id="{20431143-56A4-394C-AC53-ED58DECD1511}"/>
                  </a:ext>
                </a:extLst>
              </p:cNvPr>
              <p:cNvSpPr>
                <a:spLocks noChangeArrowheads="1"/>
              </p:cNvSpPr>
              <p:nvPr/>
            </p:nvSpPr>
            <p:spPr bwMode="auto">
              <a:xfrm>
                <a:off x="1285793" y="4477975"/>
                <a:ext cx="452983" cy="795883"/>
              </a:xfrm>
              <a:custGeom>
                <a:avLst/>
                <a:gdLst>
                  <a:gd name="T0" fmla="*/ 2499 w 2687"/>
                  <a:gd name="T1" fmla="*/ 4719 h 4720"/>
                  <a:gd name="T2" fmla="*/ 2499 w 2687"/>
                  <a:gd name="T3" fmla="*/ 4719 h 4720"/>
                  <a:gd name="T4" fmla="*/ 2686 w 2687"/>
                  <a:gd name="T5" fmla="*/ 4594 h 4720"/>
                  <a:gd name="T6" fmla="*/ 2593 w 2687"/>
                  <a:gd name="T7" fmla="*/ 4469 h 4720"/>
                  <a:gd name="T8" fmla="*/ 2624 w 2687"/>
                  <a:gd name="T9" fmla="*/ 4500 h 4720"/>
                  <a:gd name="T10" fmla="*/ 2374 w 2687"/>
                  <a:gd name="T11" fmla="*/ 4187 h 4720"/>
                  <a:gd name="T12" fmla="*/ 1999 w 2687"/>
                  <a:gd name="T13" fmla="*/ 3312 h 4720"/>
                  <a:gd name="T14" fmla="*/ 1405 w 2687"/>
                  <a:gd name="T15" fmla="*/ 1281 h 4720"/>
                  <a:gd name="T16" fmla="*/ 62 w 2687"/>
                  <a:gd name="T17" fmla="*/ 0 h 4720"/>
                  <a:gd name="T18" fmla="*/ 875 w 2687"/>
                  <a:gd name="T19" fmla="*/ 3094 h 4720"/>
                  <a:gd name="T20" fmla="*/ 2499 w 2687"/>
                  <a:gd name="T21" fmla="*/ 4719 h 4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7" h="4720">
                    <a:moveTo>
                      <a:pt x="2499" y="4719"/>
                    </a:moveTo>
                    <a:lnTo>
                      <a:pt x="2499" y="4719"/>
                    </a:lnTo>
                    <a:cubicBezTo>
                      <a:pt x="2686" y="4594"/>
                      <a:pt x="2686" y="4594"/>
                      <a:pt x="2686" y="4594"/>
                    </a:cubicBezTo>
                    <a:cubicBezTo>
                      <a:pt x="2655" y="4531"/>
                      <a:pt x="2624" y="4500"/>
                      <a:pt x="2593" y="4469"/>
                    </a:cubicBezTo>
                    <a:cubicBezTo>
                      <a:pt x="2624" y="4500"/>
                      <a:pt x="2624" y="4500"/>
                      <a:pt x="2624" y="4500"/>
                    </a:cubicBezTo>
                    <a:cubicBezTo>
                      <a:pt x="2530" y="4406"/>
                      <a:pt x="2436" y="4281"/>
                      <a:pt x="2374" y="4187"/>
                    </a:cubicBezTo>
                    <a:cubicBezTo>
                      <a:pt x="2218" y="3906"/>
                      <a:pt x="2093" y="3594"/>
                      <a:pt x="1999" y="3312"/>
                    </a:cubicBezTo>
                    <a:cubicBezTo>
                      <a:pt x="1811" y="2625"/>
                      <a:pt x="1655" y="1937"/>
                      <a:pt x="1405" y="1281"/>
                    </a:cubicBezTo>
                    <a:cubicBezTo>
                      <a:pt x="1156" y="625"/>
                      <a:pt x="750" y="219"/>
                      <a:pt x="62" y="0"/>
                    </a:cubicBezTo>
                    <a:cubicBezTo>
                      <a:pt x="0" y="1187"/>
                      <a:pt x="219" y="2125"/>
                      <a:pt x="875" y="3094"/>
                    </a:cubicBezTo>
                    <a:cubicBezTo>
                      <a:pt x="1125" y="3469"/>
                      <a:pt x="2249" y="4594"/>
                      <a:pt x="2499" y="4719"/>
                    </a:cubicBezTo>
                  </a:path>
                </a:pathLst>
              </a:custGeom>
              <a:solidFill>
                <a:schemeClr val="accent4">
                  <a:lumMod val="75000"/>
                </a:schemeClr>
              </a:solidFill>
              <a:ln>
                <a:noFill/>
              </a:ln>
              <a:effectLst/>
              <a:extLst/>
            </p:spPr>
            <p:txBody>
              <a:bodyPr wrap="none" anchor="ctr"/>
              <a:lstStyle/>
              <a:p>
                <a:endParaRPr lang="en-US" dirty="0"/>
              </a:p>
            </p:txBody>
          </p:sp>
        </p:grpSp>
      </p:grpSp>
    </p:spTree>
    <p:extLst>
      <p:ext uri="{BB962C8B-B14F-4D97-AF65-F5344CB8AC3E}">
        <p14:creationId xmlns:p14="http://schemas.microsoft.com/office/powerpoint/2010/main" val="26258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197"/>
          <p:cNvSpPr/>
          <p:nvPr/>
        </p:nvSpPr>
        <p:spPr>
          <a:xfrm>
            <a:off x="1498113" y="1868480"/>
            <a:ext cx="3492693" cy="4219804"/>
          </a:xfrm>
          <a:prstGeom prst="rect">
            <a:avLst/>
          </a:prstGeom>
          <a:solidFill>
            <a:srgbClr val="FFFFFF"/>
          </a:solidFill>
          <a:ln w="3175" cap="flat" cmpd="sng" algn="ctr">
            <a:solidFill>
              <a:schemeClr val="bg1">
                <a:lumMod val="50000"/>
              </a:schemeClr>
            </a:solidFill>
            <a:prstDash val="solid"/>
            <a:miter lim="800000"/>
          </a:ln>
          <a:effectLst/>
        </p:spPr>
        <p:txBody>
          <a:bodyPr rot="0" spcFirstLastPara="0" vertOverflow="overflow" horzOverflow="overflow" vert="horz" wrap="square" lIns="180000" tIns="46800" rIns="288000" bIns="45720" numCol="1" spcCol="0" rtlCol="0" fromWordArt="0" anchor="t" anchorCtr="0" forceAA="0" compatLnSpc="1">
            <a:prstTxWarp prst="textNoShape">
              <a:avLst/>
            </a:prstTxWarp>
            <a:normAutofit/>
          </a:bodyPr>
          <a:lstStyle/>
          <a:p>
            <a:pPr>
              <a:lnSpc>
                <a:spcPct val="90000"/>
              </a:lnSpc>
              <a:spcBef>
                <a:spcPts val="300"/>
              </a:spcBef>
            </a:pPr>
            <a:endParaRPr lang="en-US" kern="0" dirty="0">
              <a:solidFill>
                <a:srgbClr val="FFFFFF">
                  <a:lumMod val="50000"/>
                </a:srgbClr>
              </a:solidFill>
            </a:endParaRPr>
          </a:p>
        </p:txBody>
      </p:sp>
      <p:sp>
        <p:nvSpPr>
          <p:cNvPr id="449" name="Arc 448"/>
          <p:cNvSpPr/>
          <p:nvPr/>
        </p:nvSpPr>
        <p:spPr>
          <a:xfrm rot="6438221" flipH="1">
            <a:off x="2397957" y="3963827"/>
            <a:ext cx="1469302" cy="1468058"/>
          </a:xfrm>
          <a:prstGeom prst="arc">
            <a:avLst>
              <a:gd name="adj1" fmla="val 12831768"/>
              <a:gd name="adj2" fmla="val 11445410"/>
            </a:avLst>
          </a:prstGeom>
          <a:ln w="12700" cmpd="sng">
            <a:solidFill>
              <a:schemeClr val="accent4"/>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446" name="Rectangle 445"/>
          <p:cNvSpPr/>
          <p:nvPr/>
        </p:nvSpPr>
        <p:spPr>
          <a:xfrm>
            <a:off x="6511342" y="1792006"/>
            <a:ext cx="2087425" cy="1926715"/>
          </a:xfrm>
          <a:prstGeom prst="rect">
            <a:avLst/>
          </a:prstGeom>
          <a:solidFill>
            <a:srgbClr val="FFFFFF">
              <a:alpha val="92000"/>
            </a:srgbClr>
          </a:solidFill>
          <a:ln w="3175" cap="flat" cmpd="sng" algn="ctr">
            <a:solidFill>
              <a:schemeClr val="bg1">
                <a:lumMod val="50000"/>
              </a:schemeClr>
            </a:solidFill>
            <a:prstDash val="solid"/>
            <a:miter lim="800000"/>
          </a:ln>
          <a:effectLst/>
        </p:spPr>
        <p:txBody>
          <a:bodyPr rot="0" spcFirstLastPara="0" vertOverflow="overflow" horzOverflow="overflow" vert="horz" wrap="square" lIns="180000" tIns="46800" rIns="288000" bIns="45720" numCol="1" spcCol="0" rtlCol="0" fromWordArt="0" anchor="t" anchorCtr="0" forceAA="0" compatLnSpc="1">
            <a:prstTxWarp prst="textNoShape">
              <a:avLst/>
            </a:prstTxWarp>
            <a:normAutofit/>
          </a:bodyPr>
          <a:lstStyle/>
          <a:p>
            <a:pPr>
              <a:lnSpc>
                <a:spcPct val="90000"/>
              </a:lnSpc>
              <a:spcBef>
                <a:spcPts val="300"/>
              </a:spcBef>
            </a:pPr>
            <a:endParaRPr lang="en-US" kern="0" dirty="0">
              <a:solidFill>
                <a:srgbClr val="FFFFFF">
                  <a:lumMod val="50000"/>
                </a:srgbClr>
              </a:solidFill>
            </a:endParaRPr>
          </a:p>
        </p:txBody>
      </p:sp>
      <p:sp>
        <p:nvSpPr>
          <p:cNvPr id="204" name="Rectangle 203"/>
          <p:cNvSpPr/>
          <p:nvPr/>
        </p:nvSpPr>
        <p:spPr>
          <a:xfrm>
            <a:off x="5106072" y="1792007"/>
            <a:ext cx="1200905" cy="1926715"/>
          </a:xfrm>
          <a:prstGeom prst="rect">
            <a:avLst/>
          </a:prstGeom>
          <a:solidFill>
            <a:srgbClr val="FFFFFF">
              <a:alpha val="90000"/>
            </a:srgbClr>
          </a:solidFill>
          <a:ln w="3175" cap="flat" cmpd="sng" algn="ctr">
            <a:solidFill>
              <a:schemeClr val="bg1">
                <a:lumMod val="50000"/>
              </a:schemeClr>
            </a:solidFill>
            <a:prstDash val="solid"/>
            <a:miter lim="800000"/>
          </a:ln>
          <a:effectLst/>
        </p:spPr>
        <p:txBody>
          <a:bodyPr rot="0" spcFirstLastPara="0" vertOverflow="overflow" horzOverflow="overflow" vert="horz" wrap="square" lIns="180000" tIns="46800" rIns="288000" bIns="45720" numCol="1" spcCol="0" rtlCol="0" fromWordArt="0" anchor="t" anchorCtr="0" forceAA="0" compatLnSpc="1">
            <a:prstTxWarp prst="textNoShape">
              <a:avLst/>
            </a:prstTxWarp>
            <a:normAutofit/>
          </a:bodyPr>
          <a:lstStyle/>
          <a:p>
            <a:pPr>
              <a:lnSpc>
                <a:spcPct val="90000"/>
              </a:lnSpc>
              <a:spcBef>
                <a:spcPts val="300"/>
              </a:spcBef>
            </a:pPr>
            <a:endParaRPr lang="en-US" kern="0" dirty="0">
              <a:solidFill>
                <a:srgbClr val="FFFFFF">
                  <a:lumMod val="50000"/>
                </a:srgbClr>
              </a:solidFill>
            </a:endParaRPr>
          </a:p>
        </p:txBody>
      </p:sp>
      <p:sp>
        <p:nvSpPr>
          <p:cNvPr id="444" name="7-Point Star 443"/>
          <p:cNvSpPr/>
          <p:nvPr/>
        </p:nvSpPr>
        <p:spPr>
          <a:xfrm rot="20700000">
            <a:off x="2647411" y="3432394"/>
            <a:ext cx="1129132" cy="1129132"/>
          </a:xfrm>
          <a:prstGeom prst="star7">
            <a:avLst>
              <a:gd name="adj" fmla="val 22497"/>
              <a:gd name="hf" fmla="val 102572"/>
              <a:gd name="vf" fmla="val 105210"/>
            </a:avLst>
          </a:prstGeom>
          <a:solidFill>
            <a:srgbClr val="CE6A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203" name="Rectangle 202"/>
          <p:cNvSpPr/>
          <p:nvPr/>
        </p:nvSpPr>
        <p:spPr>
          <a:xfrm rot="10800000" flipV="1">
            <a:off x="1507855" y="1865435"/>
            <a:ext cx="3492694" cy="1589218"/>
          </a:xfrm>
          <a:prstGeom prst="rect">
            <a:avLst/>
          </a:prstGeom>
          <a:solidFill>
            <a:schemeClr val="accent4"/>
          </a:solidFill>
          <a:ln w="3175" cap="flat" cmpd="sng" algn="ctr">
            <a:noFill/>
            <a:prstDash val="solid"/>
            <a:miter lim="800000"/>
          </a:ln>
          <a:effectLst/>
        </p:spPr>
        <p:txBody>
          <a:bodyPr rot="0" spcFirstLastPara="0" vertOverflow="overflow" horzOverflow="overflow" vert="horz" wrap="square" lIns="180000" tIns="46800" rIns="216000" bIns="45720" numCol="1" spcCol="0" rtlCol="0" fromWordArt="0" anchor="t" anchorCtr="0" forceAA="0" compatLnSpc="1">
            <a:prstTxWarp prst="textNoShape">
              <a:avLst/>
            </a:prstTxWarp>
            <a:spAutoFit/>
          </a:bodyPr>
          <a:lstStyle/>
          <a:p>
            <a:pPr>
              <a:lnSpc>
                <a:spcPct val="90000"/>
              </a:lnSpc>
              <a:spcBef>
                <a:spcPts val="300"/>
              </a:spcBef>
            </a:pPr>
            <a:r>
              <a:rPr lang="en-US" kern="0" dirty="0">
                <a:solidFill>
                  <a:srgbClr val="FFFFFF"/>
                </a:solidFill>
              </a:rPr>
              <a:t>Robin, the Manager, receives a leave request from Kirk. He collaborates with the team to ensure there is enough personnel to take over Kirk’s tasks</a:t>
            </a:r>
          </a:p>
        </p:txBody>
      </p:sp>
      <p:sp>
        <p:nvSpPr>
          <p:cNvPr id="208" name="Rectangle 207"/>
          <p:cNvSpPr/>
          <p:nvPr/>
        </p:nvSpPr>
        <p:spPr>
          <a:xfrm>
            <a:off x="8724038" y="2231582"/>
            <a:ext cx="3169151" cy="2721418"/>
          </a:xfrm>
          <a:prstGeom prst="rect">
            <a:avLst/>
          </a:prstGeom>
          <a:solidFill>
            <a:srgbClr val="FFFFFF">
              <a:alpha val="90000"/>
            </a:srgbClr>
          </a:solidFill>
          <a:ln w="3175" cap="flat" cmpd="sng" algn="ctr">
            <a:solidFill>
              <a:schemeClr val="bg1">
                <a:lumMod val="50000"/>
              </a:schemeClr>
            </a:solidFill>
            <a:prstDash val="solid"/>
            <a:miter lim="800000"/>
          </a:ln>
          <a:effectLst/>
        </p:spPr>
        <p:txBody>
          <a:bodyPr rot="0" spcFirstLastPara="0" vertOverflow="overflow" horzOverflow="overflow" vert="horz" wrap="square" lIns="180000" tIns="46800" rIns="288000" bIns="45720" numCol="1" spcCol="0" rtlCol="0" fromWordArt="0" anchor="t" anchorCtr="0" forceAA="0" compatLnSpc="1">
            <a:prstTxWarp prst="textNoShape">
              <a:avLst/>
            </a:prstTxWarp>
            <a:normAutofit/>
          </a:bodyPr>
          <a:lstStyle/>
          <a:p>
            <a:pPr>
              <a:lnSpc>
                <a:spcPct val="90000"/>
              </a:lnSpc>
              <a:spcBef>
                <a:spcPts val="300"/>
              </a:spcBef>
            </a:pPr>
            <a:endParaRPr lang="en-US" kern="0" dirty="0">
              <a:solidFill>
                <a:srgbClr val="FFFFFF">
                  <a:lumMod val="50000"/>
                </a:srgbClr>
              </a:solidFill>
            </a:endParaRPr>
          </a:p>
        </p:txBody>
      </p:sp>
      <p:sp>
        <p:nvSpPr>
          <p:cNvPr id="209" name="Rectangle 208"/>
          <p:cNvSpPr/>
          <p:nvPr/>
        </p:nvSpPr>
        <p:spPr>
          <a:xfrm rot="10800000" flipV="1">
            <a:off x="8724035" y="1782179"/>
            <a:ext cx="3188640" cy="877865"/>
          </a:xfrm>
          <a:prstGeom prst="rect">
            <a:avLst/>
          </a:prstGeom>
          <a:solidFill>
            <a:srgbClr val="007395"/>
          </a:solidFill>
          <a:ln w="3175" cap="flat" cmpd="sng" algn="ctr">
            <a:noFill/>
            <a:prstDash val="solid"/>
            <a:miter lim="800000"/>
          </a:ln>
          <a:effectLst/>
        </p:spPr>
        <p:txBody>
          <a:bodyPr rot="0" spcFirstLastPara="0" vertOverflow="overflow" horzOverflow="overflow" vert="horz" wrap="square" lIns="108000" tIns="46800" rIns="72000" bIns="0" numCol="1" spcCol="0" rtlCol="0" fromWordArt="0" anchor="ctr" anchorCtr="0" forceAA="0" compatLnSpc="1">
            <a:prstTxWarp prst="textNoShape">
              <a:avLst/>
            </a:prstTxWarp>
            <a:noAutofit/>
          </a:bodyPr>
          <a:lstStyle/>
          <a:p>
            <a:pPr>
              <a:lnSpc>
                <a:spcPct val="90000"/>
              </a:lnSpc>
              <a:spcBef>
                <a:spcPts val="300"/>
              </a:spcBef>
            </a:pPr>
            <a:r>
              <a:rPr lang="en-US" kern="0" dirty="0">
                <a:solidFill>
                  <a:srgbClr val="FFFFFF"/>
                </a:solidFill>
              </a:rPr>
              <a:t>Kirk is notified and can see his leave as approved in the HR app</a:t>
            </a:r>
          </a:p>
        </p:txBody>
      </p:sp>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72230" y="4747492"/>
            <a:ext cx="699214" cy="836314"/>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64806" y="3984414"/>
            <a:ext cx="981851" cy="1093253"/>
          </a:xfrm>
          <a:prstGeom prst="rect">
            <a:avLst/>
          </a:prstGeom>
        </p:spPr>
      </p:pic>
      <p:grpSp>
        <p:nvGrpSpPr>
          <p:cNvPr id="2" name="Group 1"/>
          <p:cNvGrpSpPr/>
          <p:nvPr/>
        </p:nvGrpSpPr>
        <p:grpSpPr>
          <a:xfrm>
            <a:off x="3634894" y="4017770"/>
            <a:ext cx="1176057" cy="1240111"/>
            <a:chOff x="9313488" y="1409571"/>
            <a:chExt cx="1748994" cy="1803456"/>
          </a:xfrm>
        </p:grpSpPr>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13488" y="1409571"/>
              <a:ext cx="1748994" cy="1803456"/>
            </a:xfrm>
            <a:prstGeom prst="rect">
              <a:avLst/>
            </a:prstGeom>
          </p:spPr>
        </p:pic>
        <p:sp>
          <p:nvSpPr>
            <p:cNvPr id="19" name="TextBox 18"/>
            <p:cNvSpPr txBox="1"/>
            <p:nvPr/>
          </p:nvSpPr>
          <p:spPr>
            <a:xfrm>
              <a:off x="9358003" y="1830111"/>
              <a:ext cx="614908" cy="150274"/>
            </a:xfrm>
            <a:prstGeom prst="rect">
              <a:avLst/>
            </a:prstGeom>
            <a:solidFill>
              <a:schemeClr val="accent5"/>
            </a:solidFill>
            <a:ln>
              <a:solidFill>
                <a:schemeClr val="tx1"/>
              </a:solidFill>
            </a:ln>
            <a:effectLst>
              <a:outerShdw blurRad="25400" dist="12700" dir="2700000" algn="tl" rotWithShape="0">
                <a:srgbClr val="000000">
                  <a:alpha val="43000"/>
                </a:srgbClr>
              </a:outerShdw>
            </a:effectLst>
          </p:spPr>
          <p:txBody>
            <a:bodyPr wrap="square" lIns="0" tIns="0" rIns="0" bIns="0" rtlCol="0">
              <a:noAutofit/>
            </a:bodyPr>
            <a:lstStyle/>
            <a:p>
              <a:pPr algn="ctr">
                <a:lnSpc>
                  <a:spcPct val="90000"/>
                </a:lnSpc>
              </a:pPr>
              <a:r>
                <a:rPr lang="en-US" sz="900" b="1" dirty="0">
                  <a:solidFill>
                    <a:srgbClr val="FFFFFF"/>
                  </a:solidFill>
                </a:rPr>
                <a:t>SUBMIT</a:t>
              </a:r>
            </a:p>
          </p:txBody>
        </p:sp>
        <p:sp>
          <p:nvSpPr>
            <p:cNvPr id="26" name="Freeform 25"/>
            <p:cNvSpPr/>
            <p:nvPr/>
          </p:nvSpPr>
          <p:spPr>
            <a:xfrm>
              <a:off x="9729475" y="2282142"/>
              <a:ext cx="136525" cy="66675"/>
            </a:xfrm>
            <a:custGeom>
              <a:avLst/>
              <a:gdLst>
                <a:gd name="connsiteX0" fmla="*/ 0 w 136525"/>
                <a:gd name="connsiteY0" fmla="*/ 3175 h 66675"/>
                <a:gd name="connsiteX1" fmla="*/ 19050 w 136525"/>
                <a:gd name="connsiteY1" fmla="*/ 66675 h 66675"/>
                <a:gd name="connsiteX2" fmla="*/ 136525 w 136525"/>
                <a:gd name="connsiteY2" fmla="*/ 53975 h 66675"/>
                <a:gd name="connsiteX3" fmla="*/ 123825 w 136525"/>
                <a:gd name="connsiteY3" fmla="*/ 0 h 66675"/>
                <a:gd name="connsiteX4" fmla="*/ 0 w 136525"/>
                <a:gd name="connsiteY4" fmla="*/ 317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525" h="66675">
                  <a:moveTo>
                    <a:pt x="0" y="3175"/>
                  </a:moveTo>
                  <a:lnTo>
                    <a:pt x="19050" y="66675"/>
                  </a:lnTo>
                  <a:lnTo>
                    <a:pt x="136525" y="53975"/>
                  </a:lnTo>
                  <a:lnTo>
                    <a:pt x="123825" y="0"/>
                  </a:lnTo>
                  <a:lnTo>
                    <a:pt x="0" y="3175"/>
                  </a:lnTo>
                  <a:close/>
                </a:path>
              </a:pathLst>
            </a:custGeom>
            <a:solidFill>
              <a:srgbClr val="A526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sp>
        <p:nvSpPr>
          <p:cNvPr id="31" name="Oval 30"/>
          <p:cNvSpPr/>
          <p:nvPr/>
        </p:nvSpPr>
        <p:spPr>
          <a:xfrm>
            <a:off x="5200749" y="2422417"/>
            <a:ext cx="151694" cy="151694"/>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50" b="1" dirty="0">
                <a:solidFill>
                  <a:srgbClr val="FFFFFF"/>
                </a:solidFill>
              </a:rPr>
              <a:t>!</a:t>
            </a:r>
          </a:p>
        </p:txBody>
      </p:sp>
      <p:sp>
        <p:nvSpPr>
          <p:cNvPr id="205" name="Rectangle 204"/>
          <p:cNvSpPr/>
          <p:nvPr/>
        </p:nvSpPr>
        <p:spPr>
          <a:xfrm rot="10800000" flipV="1">
            <a:off x="5106072" y="1178350"/>
            <a:ext cx="3492692" cy="1138967"/>
          </a:xfrm>
          <a:prstGeom prst="rect">
            <a:avLst/>
          </a:prstGeom>
          <a:solidFill>
            <a:schemeClr val="accent3">
              <a:lumMod val="75000"/>
            </a:schemeClr>
          </a:solidFill>
          <a:ln w="3175" cap="flat" cmpd="sng" algn="ctr">
            <a:noFill/>
            <a:prstDash val="solid"/>
            <a:miter lim="800000"/>
          </a:ln>
          <a:effectLst/>
        </p:spPr>
        <p:txBody>
          <a:bodyPr rot="0" spcFirstLastPara="0" vertOverflow="overflow" horzOverflow="overflow" vert="horz" wrap="square" lIns="936000" tIns="46800" rIns="216000" bIns="93600" numCol="1" spcCol="0" rtlCol="0" fromWordArt="0" anchor="t" anchorCtr="0" forceAA="0" compatLnSpc="1">
            <a:prstTxWarp prst="textNoShape">
              <a:avLst/>
            </a:prstTxWarp>
            <a:spAutoFit/>
          </a:bodyPr>
          <a:lstStyle/>
          <a:p>
            <a:pPr>
              <a:lnSpc>
                <a:spcPct val="90000"/>
              </a:lnSpc>
              <a:spcBef>
                <a:spcPts val="300"/>
              </a:spcBef>
            </a:pPr>
            <a:r>
              <a:rPr lang="en-US" kern="0" dirty="0">
                <a:solidFill>
                  <a:srgbClr val="FFFFFF"/>
                </a:solidFill>
              </a:rPr>
              <a:t>Once confirmed, He logs in to the HR App and Approves Kirk’s leave request</a:t>
            </a:r>
          </a:p>
        </p:txBody>
      </p:sp>
      <p:pic>
        <p:nvPicPr>
          <p:cNvPr id="5" name="Picture 4" descr="Untitled-4.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538548" y="2401942"/>
            <a:ext cx="1488100" cy="1316781"/>
          </a:xfrm>
          <a:prstGeom prst="rect">
            <a:avLst/>
          </a:prstGeom>
        </p:spPr>
      </p:pic>
      <p:pic>
        <p:nvPicPr>
          <p:cNvPr id="92" name="Picture 91"/>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878885" y="3806762"/>
            <a:ext cx="695995" cy="561136"/>
          </a:xfrm>
          <a:prstGeom prst="rect">
            <a:avLst/>
          </a:prstGeom>
        </p:spPr>
      </p:pic>
      <p:sp>
        <p:nvSpPr>
          <p:cNvPr id="96" name="Rectangle 95"/>
          <p:cNvSpPr/>
          <p:nvPr/>
        </p:nvSpPr>
        <p:spPr>
          <a:xfrm>
            <a:off x="183329" y="189368"/>
            <a:ext cx="1266758" cy="2751492"/>
          </a:xfrm>
          <a:prstGeom prst="rect">
            <a:avLst/>
          </a:prstGeom>
          <a:solidFill>
            <a:schemeClr val="accent3">
              <a:lumMod val="75000"/>
            </a:schemeClr>
          </a:solidFill>
          <a:ln w="19050">
            <a:noFill/>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97" name="Content Placeholder 2"/>
          <p:cNvSpPr txBox="1">
            <a:spLocks/>
          </p:cNvSpPr>
          <p:nvPr/>
        </p:nvSpPr>
        <p:spPr>
          <a:xfrm>
            <a:off x="344710" y="263895"/>
            <a:ext cx="882510" cy="389456"/>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gn="ctr">
              <a:buClr>
                <a:srgbClr val="FFFFFF">
                  <a:lumMod val="60000"/>
                  <a:lumOff val="40000"/>
                </a:srgbClr>
              </a:buClr>
              <a:buFont typeface="Arial" panose="020B0604020202020204" pitchFamily="34" charset="0"/>
              <a:buNone/>
            </a:pPr>
            <a:r>
              <a:rPr lang="en-US" sz="1600" b="1" dirty="0">
                <a:solidFill>
                  <a:srgbClr val="FFFFFF"/>
                </a:solidFill>
              </a:rPr>
              <a:t>Manager</a:t>
            </a:r>
          </a:p>
        </p:txBody>
      </p:sp>
      <p:sp>
        <p:nvSpPr>
          <p:cNvPr id="89" name="Oval 88"/>
          <p:cNvSpPr/>
          <p:nvPr/>
        </p:nvSpPr>
        <p:spPr>
          <a:xfrm>
            <a:off x="10641530" y="232083"/>
            <a:ext cx="1293856" cy="404011"/>
          </a:xfrm>
          <a:prstGeom prst="ellips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90" name="Picture 89" descr="Cafe-Supremo-Logo@2x.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55542" y="325685"/>
            <a:ext cx="1022852" cy="201271"/>
          </a:xfrm>
          <a:prstGeom prst="rect">
            <a:avLst/>
          </a:prstGeom>
        </p:spPr>
      </p:pic>
      <p:pic>
        <p:nvPicPr>
          <p:cNvPr id="3" name="Picture 2">
            <a:extLst>
              <a:ext uri="{FF2B5EF4-FFF2-40B4-BE49-F238E27FC236}">
                <a16:creationId xmlns:a16="http://schemas.microsoft.com/office/drawing/2014/main" id="{F3034908-15F0-A941-A2CD-E84446BFA3BD}"/>
              </a:ext>
            </a:extLst>
          </p:cNvPr>
          <p:cNvPicPr>
            <a:picLocks noChangeAspect="1"/>
          </p:cNvPicPr>
          <p:nvPr/>
        </p:nvPicPr>
        <p:blipFill>
          <a:blip r:embed="rId9"/>
          <a:stretch>
            <a:fillRect/>
          </a:stretch>
        </p:blipFill>
        <p:spPr>
          <a:xfrm>
            <a:off x="5918630" y="2925101"/>
            <a:ext cx="1866530" cy="3394546"/>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58BCB778-3B8C-194F-AF8D-620DFC233B31}"/>
              </a:ext>
            </a:extLst>
          </p:cNvPr>
          <p:cNvPicPr>
            <a:picLocks noChangeAspect="1"/>
          </p:cNvPicPr>
          <p:nvPr/>
        </p:nvPicPr>
        <p:blipFill>
          <a:blip r:embed="rId10"/>
          <a:stretch>
            <a:fillRect/>
          </a:stretch>
        </p:blipFill>
        <p:spPr>
          <a:xfrm>
            <a:off x="8885405" y="2958745"/>
            <a:ext cx="2865899" cy="1679080"/>
          </a:xfrm>
          <a:prstGeom prst="rect">
            <a:avLst/>
          </a:prstGeom>
          <a:effectLst>
            <a:outerShdw blurRad="50800" dist="38100" dir="2700000" algn="tl" rotWithShape="0">
              <a:prstClr val="black">
                <a:alpha val="40000"/>
              </a:prstClr>
            </a:outerShdw>
          </a:effectLst>
        </p:spPr>
      </p:pic>
      <p:sp>
        <p:nvSpPr>
          <p:cNvPr id="94" name="Rectangle 93">
            <a:extLst>
              <a:ext uri="{FF2B5EF4-FFF2-40B4-BE49-F238E27FC236}">
                <a16:creationId xmlns:a16="http://schemas.microsoft.com/office/drawing/2014/main" id="{1D4C56FE-D004-674A-A845-97F7F5EF08C0}"/>
              </a:ext>
            </a:extLst>
          </p:cNvPr>
          <p:cNvSpPr/>
          <p:nvPr/>
        </p:nvSpPr>
        <p:spPr>
          <a:xfrm>
            <a:off x="7473327" y="3096192"/>
            <a:ext cx="300698" cy="260413"/>
          </a:xfrm>
          <a:prstGeom prst="rect">
            <a:avLst/>
          </a:prstGeom>
          <a:solidFill>
            <a:srgbClr val="F4F1E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5" name="Rectangle 94">
            <a:extLst>
              <a:ext uri="{FF2B5EF4-FFF2-40B4-BE49-F238E27FC236}">
                <a16:creationId xmlns:a16="http://schemas.microsoft.com/office/drawing/2014/main" id="{3DECD2F1-746E-A443-AF79-30E6642E5DAB}"/>
              </a:ext>
            </a:extLst>
          </p:cNvPr>
          <p:cNvSpPr/>
          <p:nvPr/>
        </p:nvSpPr>
        <p:spPr>
          <a:xfrm>
            <a:off x="10731180" y="2988600"/>
            <a:ext cx="957889" cy="179323"/>
          </a:xfrm>
          <a:prstGeom prst="rect">
            <a:avLst/>
          </a:prstGeom>
          <a:solidFill>
            <a:srgbClr val="F4F1E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39" name="Group 138">
            <a:extLst>
              <a:ext uri="{FF2B5EF4-FFF2-40B4-BE49-F238E27FC236}">
                <a16:creationId xmlns:a16="http://schemas.microsoft.com/office/drawing/2014/main" id="{58531C75-AF6D-A841-AE4B-BBFCD530B8E8}"/>
              </a:ext>
            </a:extLst>
          </p:cNvPr>
          <p:cNvGrpSpPr>
            <a:grpSpLocks noChangeAspect="1"/>
          </p:cNvGrpSpPr>
          <p:nvPr/>
        </p:nvGrpSpPr>
        <p:grpSpPr>
          <a:xfrm>
            <a:off x="344707" y="560435"/>
            <a:ext cx="835250" cy="2454952"/>
            <a:chOff x="7058101" y="1735174"/>
            <a:chExt cx="1244403" cy="3750979"/>
          </a:xfrm>
        </p:grpSpPr>
        <p:sp>
          <p:nvSpPr>
            <p:cNvPr id="141" name="Oval 140">
              <a:extLst>
                <a:ext uri="{FF2B5EF4-FFF2-40B4-BE49-F238E27FC236}">
                  <a16:creationId xmlns:a16="http://schemas.microsoft.com/office/drawing/2014/main" id="{174B4C4C-EF83-C546-8E03-7FCD172BC090}"/>
                </a:ext>
              </a:extLst>
            </p:cNvPr>
            <p:cNvSpPr/>
            <p:nvPr/>
          </p:nvSpPr>
          <p:spPr>
            <a:xfrm>
              <a:off x="7408563" y="5379106"/>
              <a:ext cx="485921" cy="107047"/>
            </a:xfrm>
            <a:prstGeom prst="ellipse">
              <a:avLst/>
            </a:prstGeom>
            <a:solidFill>
              <a:schemeClr val="tx2">
                <a:lumMod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43" name="Rectangle 142">
              <a:extLst>
                <a:ext uri="{FF2B5EF4-FFF2-40B4-BE49-F238E27FC236}">
                  <a16:creationId xmlns:a16="http://schemas.microsoft.com/office/drawing/2014/main" id="{401B1775-2B6E-464D-B581-E3C06019060A}"/>
                </a:ext>
              </a:extLst>
            </p:cNvPr>
            <p:cNvSpPr/>
            <p:nvPr/>
          </p:nvSpPr>
          <p:spPr>
            <a:xfrm>
              <a:off x="7628664" y="4079311"/>
              <a:ext cx="45719" cy="1353319"/>
            </a:xfrm>
            <a:prstGeom prst="rect">
              <a:avLst/>
            </a:prstGeom>
            <a:solidFill>
              <a:schemeClr val="bg2">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44" name="Oval 143">
              <a:extLst>
                <a:ext uri="{FF2B5EF4-FFF2-40B4-BE49-F238E27FC236}">
                  <a16:creationId xmlns:a16="http://schemas.microsoft.com/office/drawing/2014/main" id="{E537C229-36C5-614E-B96A-D6DC9D9087FD}"/>
                </a:ext>
              </a:extLst>
            </p:cNvPr>
            <p:cNvSpPr/>
            <p:nvPr/>
          </p:nvSpPr>
          <p:spPr>
            <a:xfrm>
              <a:off x="7293320" y="3849288"/>
              <a:ext cx="721153" cy="158868"/>
            </a:xfrm>
            <a:prstGeom prst="ellipse">
              <a:avLst/>
            </a:prstGeom>
            <a:solidFill>
              <a:schemeClr val="tx2">
                <a:lumMod val="2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47" name="Oval 146">
              <a:extLst>
                <a:ext uri="{FF2B5EF4-FFF2-40B4-BE49-F238E27FC236}">
                  <a16:creationId xmlns:a16="http://schemas.microsoft.com/office/drawing/2014/main" id="{71FA1F79-E989-AA44-AE1A-B512079EBFB7}"/>
                </a:ext>
              </a:extLst>
            </p:cNvPr>
            <p:cNvSpPr/>
            <p:nvPr/>
          </p:nvSpPr>
          <p:spPr>
            <a:xfrm>
              <a:off x="7293320" y="3813396"/>
              <a:ext cx="721153" cy="158868"/>
            </a:xfrm>
            <a:prstGeom prst="ellipse">
              <a:avLst/>
            </a:prstGeom>
            <a:solidFill>
              <a:schemeClr val="tx2">
                <a:lumMod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148" name="Group 147">
              <a:extLst>
                <a:ext uri="{FF2B5EF4-FFF2-40B4-BE49-F238E27FC236}">
                  <a16:creationId xmlns:a16="http://schemas.microsoft.com/office/drawing/2014/main" id="{1728AD1E-BA66-1744-BC05-91E6C6821B8C}"/>
                </a:ext>
              </a:extLst>
            </p:cNvPr>
            <p:cNvGrpSpPr/>
            <p:nvPr/>
          </p:nvGrpSpPr>
          <p:grpSpPr>
            <a:xfrm>
              <a:off x="7058101" y="1735174"/>
              <a:ext cx="1244403" cy="3125514"/>
              <a:chOff x="879670" y="2838605"/>
              <a:chExt cx="1244403" cy="3125514"/>
            </a:xfrm>
          </p:grpSpPr>
          <p:sp>
            <p:nvSpPr>
              <p:cNvPr id="149" name="Freeform 1">
                <a:extLst>
                  <a:ext uri="{FF2B5EF4-FFF2-40B4-BE49-F238E27FC236}">
                    <a16:creationId xmlns:a16="http://schemas.microsoft.com/office/drawing/2014/main" id="{95757357-9A9B-1C4C-B459-9BE83B11C19C}"/>
                  </a:ext>
                </a:extLst>
              </p:cNvPr>
              <p:cNvSpPr>
                <a:spLocks noChangeArrowheads="1"/>
              </p:cNvSpPr>
              <p:nvPr/>
            </p:nvSpPr>
            <p:spPr bwMode="auto">
              <a:xfrm>
                <a:off x="1270173" y="3434402"/>
                <a:ext cx="563812" cy="337692"/>
              </a:xfrm>
              <a:custGeom>
                <a:avLst/>
                <a:gdLst>
                  <a:gd name="T0" fmla="*/ 3343 w 3344"/>
                  <a:gd name="T1" fmla="*/ 2000 h 2001"/>
                  <a:gd name="T2" fmla="*/ 0 w 3344"/>
                  <a:gd name="T3" fmla="*/ 2000 h 2001"/>
                  <a:gd name="T4" fmla="*/ 0 w 3344"/>
                  <a:gd name="T5" fmla="*/ 0 h 2001"/>
                  <a:gd name="T6" fmla="*/ 3343 w 3344"/>
                  <a:gd name="T7" fmla="*/ 0 h 2001"/>
                  <a:gd name="T8" fmla="*/ 3343 w 3344"/>
                  <a:gd name="T9" fmla="*/ 2000 h 2001"/>
                </a:gdLst>
                <a:ahLst/>
                <a:cxnLst>
                  <a:cxn ang="0">
                    <a:pos x="T0" y="T1"/>
                  </a:cxn>
                  <a:cxn ang="0">
                    <a:pos x="T2" y="T3"/>
                  </a:cxn>
                  <a:cxn ang="0">
                    <a:pos x="T4" y="T5"/>
                  </a:cxn>
                  <a:cxn ang="0">
                    <a:pos x="T6" y="T7"/>
                  </a:cxn>
                  <a:cxn ang="0">
                    <a:pos x="T8" y="T9"/>
                  </a:cxn>
                </a:cxnLst>
                <a:rect l="0" t="0" r="r" b="b"/>
                <a:pathLst>
                  <a:path w="3344" h="2001">
                    <a:moveTo>
                      <a:pt x="3343" y="2000"/>
                    </a:moveTo>
                    <a:lnTo>
                      <a:pt x="0" y="2000"/>
                    </a:lnTo>
                    <a:lnTo>
                      <a:pt x="0" y="0"/>
                    </a:lnTo>
                    <a:lnTo>
                      <a:pt x="3343" y="0"/>
                    </a:lnTo>
                    <a:lnTo>
                      <a:pt x="3343" y="2000"/>
                    </a:lnTo>
                  </a:path>
                </a:pathLst>
              </a:custGeom>
              <a:solidFill>
                <a:srgbClr val="17121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0" name="Freeform 2">
                <a:extLst>
                  <a:ext uri="{FF2B5EF4-FFF2-40B4-BE49-F238E27FC236}">
                    <a16:creationId xmlns:a16="http://schemas.microsoft.com/office/drawing/2014/main" id="{416E9D76-4871-234B-BBF7-63A2D8D3A33D}"/>
                  </a:ext>
                </a:extLst>
              </p:cNvPr>
              <p:cNvSpPr>
                <a:spLocks noChangeArrowheads="1"/>
              </p:cNvSpPr>
              <p:nvPr/>
            </p:nvSpPr>
            <p:spPr bwMode="auto">
              <a:xfrm>
                <a:off x="1454639" y="3576470"/>
                <a:ext cx="131656" cy="237277"/>
              </a:xfrm>
              <a:custGeom>
                <a:avLst/>
                <a:gdLst>
                  <a:gd name="T0" fmla="*/ 780 w 781"/>
                  <a:gd name="T1" fmla="*/ 1406 h 1407"/>
                  <a:gd name="T2" fmla="*/ 0 w 781"/>
                  <a:gd name="T3" fmla="*/ 1406 h 1407"/>
                  <a:gd name="T4" fmla="*/ 0 w 781"/>
                  <a:gd name="T5" fmla="*/ 0 h 1407"/>
                  <a:gd name="T6" fmla="*/ 780 w 781"/>
                  <a:gd name="T7" fmla="*/ 0 h 1407"/>
                  <a:gd name="T8" fmla="*/ 780 w 781"/>
                  <a:gd name="T9" fmla="*/ 1406 h 1407"/>
                </a:gdLst>
                <a:ahLst/>
                <a:cxnLst>
                  <a:cxn ang="0">
                    <a:pos x="T0" y="T1"/>
                  </a:cxn>
                  <a:cxn ang="0">
                    <a:pos x="T2" y="T3"/>
                  </a:cxn>
                  <a:cxn ang="0">
                    <a:pos x="T4" y="T5"/>
                  </a:cxn>
                  <a:cxn ang="0">
                    <a:pos x="T6" y="T7"/>
                  </a:cxn>
                  <a:cxn ang="0">
                    <a:pos x="T8" y="T9"/>
                  </a:cxn>
                </a:cxnLst>
                <a:rect l="0" t="0" r="r" b="b"/>
                <a:pathLst>
                  <a:path w="781" h="1407">
                    <a:moveTo>
                      <a:pt x="780" y="1406"/>
                    </a:moveTo>
                    <a:lnTo>
                      <a:pt x="0" y="1406"/>
                    </a:lnTo>
                    <a:lnTo>
                      <a:pt x="0" y="0"/>
                    </a:lnTo>
                    <a:lnTo>
                      <a:pt x="780" y="0"/>
                    </a:lnTo>
                    <a:lnTo>
                      <a:pt x="780" y="1406"/>
                    </a:lnTo>
                  </a:path>
                </a:pathLst>
              </a:custGeom>
              <a:solidFill>
                <a:srgbClr val="F8A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1" name="Freeform 3">
                <a:extLst>
                  <a:ext uri="{FF2B5EF4-FFF2-40B4-BE49-F238E27FC236}">
                    <a16:creationId xmlns:a16="http://schemas.microsoft.com/office/drawing/2014/main" id="{A4125657-01FA-3242-A683-6920518FC065}"/>
                  </a:ext>
                </a:extLst>
              </p:cNvPr>
              <p:cNvSpPr>
                <a:spLocks noChangeArrowheads="1"/>
              </p:cNvSpPr>
              <p:nvPr/>
            </p:nvSpPr>
            <p:spPr bwMode="auto">
              <a:xfrm>
                <a:off x="1238189" y="2976211"/>
                <a:ext cx="579432" cy="632987"/>
              </a:xfrm>
              <a:custGeom>
                <a:avLst/>
                <a:gdLst>
                  <a:gd name="T0" fmla="*/ 3249 w 3437"/>
                  <a:gd name="T1" fmla="*/ 1031 h 3751"/>
                  <a:gd name="T2" fmla="*/ 3249 w 3437"/>
                  <a:gd name="T3" fmla="*/ 1031 h 3751"/>
                  <a:gd name="T4" fmla="*/ 3342 w 3437"/>
                  <a:gd name="T5" fmla="*/ 2593 h 3751"/>
                  <a:gd name="T6" fmla="*/ 1656 w 3437"/>
                  <a:gd name="T7" fmla="*/ 3750 h 3751"/>
                  <a:gd name="T8" fmla="*/ 31 w 3437"/>
                  <a:gd name="T9" fmla="*/ 2468 h 3751"/>
                  <a:gd name="T10" fmla="*/ 281 w 3437"/>
                  <a:gd name="T11" fmla="*/ 625 h 3751"/>
                  <a:gd name="T12" fmla="*/ 1686 w 3437"/>
                  <a:gd name="T13" fmla="*/ 0 h 3751"/>
                  <a:gd name="T14" fmla="*/ 3249 w 3437"/>
                  <a:gd name="T15" fmla="*/ 1031 h 37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7" h="3751">
                    <a:moveTo>
                      <a:pt x="3249" y="1031"/>
                    </a:moveTo>
                    <a:lnTo>
                      <a:pt x="3249" y="1031"/>
                    </a:lnTo>
                    <a:cubicBezTo>
                      <a:pt x="3249" y="1031"/>
                      <a:pt x="3436" y="2375"/>
                      <a:pt x="3342" y="2593"/>
                    </a:cubicBezTo>
                    <a:cubicBezTo>
                      <a:pt x="3249" y="2843"/>
                      <a:pt x="2311" y="3750"/>
                      <a:pt x="1656" y="3750"/>
                    </a:cubicBezTo>
                    <a:cubicBezTo>
                      <a:pt x="968" y="3750"/>
                      <a:pt x="62" y="2781"/>
                      <a:pt x="31" y="2468"/>
                    </a:cubicBezTo>
                    <a:cubicBezTo>
                      <a:pt x="0" y="2156"/>
                      <a:pt x="93" y="968"/>
                      <a:pt x="281" y="625"/>
                    </a:cubicBezTo>
                    <a:cubicBezTo>
                      <a:pt x="468" y="281"/>
                      <a:pt x="1218" y="0"/>
                      <a:pt x="1686" y="0"/>
                    </a:cubicBezTo>
                    <a:cubicBezTo>
                      <a:pt x="2124" y="0"/>
                      <a:pt x="3092" y="406"/>
                      <a:pt x="3249" y="1031"/>
                    </a:cubicBezTo>
                  </a:path>
                </a:pathLst>
              </a:custGeom>
              <a:solidFill>
                <a:srgbClr val="FCC79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2" name="Freeform 4">
                <a:extLst>
                  <a:ext uri="{FF2B5EF4-FFF2-40B4-BE49-F238E27FC236}">
                    <a16:creationId xmlns:a16="http://schemas.microsoft.com/office/drawing/2014/main" id="{A94AD689-F30A-2840-8653-7269CB50CF4B}"/>
                  </a:ext>
                </a:extLst>
              </p:cNvPr>
              <p:cNvSpPr>
                <a:spLocks noChangeArrowheads="1"/>
              </p:cNvSpPr>
              <p:nvPr/>
            </p:nvSpPr>
            <p:spPr bwMode="auto">
              <a:xfrm>
                <a:off x="1596708" y="3229109"/>
                <a:ext cx="136862" cy="63224"/>
              </a:xfrm>
              <a:custGeom>
                <a:avLst/>
                <a:gdLst>
                  <a:gd name="T0" fmla="*/ 375 w 813"/>
                  <a:gd name="T1" fmla="*/ 31 h 376"/>
                  <a:gd name="T2" fmla="*/ 375 w 813"/>
                  <a:gd name="T3" fmla="*/ 31 h 376"/>
                  <a:gd name="T4" fmla="*/ 0 w 813"/>
                  <a:gd name="T5" fmla="*/ 375 h 376"/>
                  <a:gd name="T6" fmla="*/ 812 w 813"/>
                  <a:gd name="T7" fmla="*/ 218 h 376"/>
                  <a:gd name="T8" fmla="*/ 375 w 813"/>
                  <a:gd name="T9" fmla="*/ 31 h 376"/>
                </a:gdLst>
                <a:ahLst/>
                <a:cxnLst>
                  <a:cxn ang="0">
                    <a:pos x="T0" y="T1"/>
                  </a:cxn>
                  <a:cxn ang="0">
                    <a:pos x="T2" y="T3"/>
                  </a:cxn>
                  <a:cxn ang="0">
                    <a:pos x="T4" y="T5"/>
                  </a:cxn>
                  <a:cxn ang="0">
                    <a:pos x="T6" y="T7"/>
                  </a:cxn>
                  <a:cxn ang="0">
                    <a:pos x="T8" y="T9"/>
                  </a:cxn>
                </a:cxnLst>
                <a:rect l="0" t="0" r="r" b="b"/>
                <a:pathLst>
                  <a:path w="813" h="376">
                    <a:moveTo>
                      <a:pt x="375" y="31"/>
                    </a:moveTo>
                    <a:lnTo>
                      <a:pt x="375" y="31"/>
                    </a:lnTo>
                    <a:cubicBezTo>
                      <a:pt x="93" y="93"/>
                      <a:pt x="0" y="375"/>
                      <a:pt x="0" y="375"/>
                    </a:cubicBezTo>
                    <a:cubicBezTo>
                      <a:pt x="812" y="218"/>
                      <a:pt x="812" y="218"/>
                      <a:pt x="812" y="218"/>
                    </a:cubicBezTo>
                    <a:cubicBezTo>
                      <a:pt x="812" y="218"/>
                      <a:pt x="656" y="0"/>
                      <a:pt x="375" y="31"/>
                    </a:cubicBezTo>
                  </a:path>
                </a:pathLst>
              </a:custGeom>
              <a:solidFill>
                <a:srgbClr val="F8A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3" name="Freeform 5">
                <a:extLst>
                  <a:ext uri="{FF2B5EF4-FFF2-40B4-BE49-F238E27FC236}">
                    <a16:creationId xmlns:a16="http://schemas.microsoft.com/office/drawing/2014/main" id="{2AB46D10-11B1-6A46-89F7-01291504C6E5}"/>
                  </a:ext>
                </a:extLst>
              </p:cNvPr>
              <p:cNvSpPr>
                <a:spLocks noChangeArrowheads="1"/>
              </p:cNvSpPr>
              <p:nvPr/>
            </p:nvSpPr>
            <p:spPr bwMode="auto">
              <a:xfrm>
                <a:off x="1306620" y="3217951"/>
                <a:ext cx="153226" cy="79589"/>
              </a:xfrm>
              <a:custGeom>
                <a:avLst/>
                <a:gdLst>
                  <a:gd name="T0" fmla="*/ 594 w 907"/>
                  <a:gd name="T1" fmla="*/ 63 h 470"/>
                  <a:gd name="T2" fmla="*/ 594 w 907"/>
                  <a:gd name="T3" fmla="*/ 63 h 470"/>
                  <a:gd name="T4" fmla="*/ 0 w 907"/>
                  <a:gd name="T5" fmla="*/ 219 h 470"/>
                  <a:gd name="T6" fmla="*/ 906 w 907"/>
                  <a:gd name="T7" fmla="*/ 469 h 470"/>
                  <a:gd name="T8" fmla="*/ 594 w 907"/>
                  <a:gd name="T9" fmla="*/ 63 h 470"/>
                </a:gdLst>
                <a:ahLst/>
                <a:cxnLst>
                  <a:cxn ang="0">
                    <a:pos x="T0" y="T1"/>
                  </a:cxn>
                  <a:cxn ang="0">
                    <a:pos x="T2" y="T3"/>
                  </a:cxn>
                  <a:cxn ang="0">
                    <a:pos x="T4" y="T5"/>
                  </a:cxn>
                  <a:cxn ang="0">
                    <a:pos x="T6" y="T7"/>
                  </a:cxn>
                  <a:cxn ang="0">
                    <a:pos x="T8" y="T9"/>
                  </a:cxn>
                </a:cxnLst>
                <a:rect l="0" t="0" r="r" b="b"/>
                <a:pathLst>
                  <a:path w="907" h="470">
                    <a:moveTo>
                      <a:pt x="594" y="63"/>
                    </a:moveTo>
                    <a:lnTo>
                      <a:pt x="594" y="63"/>
                    </a:lnTo>
                    <a:cubicBezTo>
                      <a:pt x="312" y="0"/>
                      <a:pt x="0" y="219"/>
                      <a:pt x="0" y="219"/>
                    </a:cubicBezTo>
                    <a:cubicBezTo>
                      <a:pt x="906" y="469"/>
                      <a:pt x="906" y="469"/>
                      <a:pt x="906" y="469"/>
                    </a:cubicBezTo>
                    <a:cubicBezTo>
                      <a:pt x="906" y="469"/>
                      <a:pt x="844" y="94"/>
                      <a:pt x="594" y="63"/>
                    </a:cubicBezTo>
                  </a:path>
                </a:pathLst>
              </a:custGeom>
              <a:solidFill>
                <a:srgbClr val="F8A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4" name="Freeform 6">
                <a:extLst>
                  <a:ext uri="{FF2B5EF4-FFF2-40B4-BE49-F238E27FC236}">
                    <a16:creationId xmlns:a16="http://schemas.microsoft.com/office/drawing/2014/main" id="{3C97887E-7B2B-1A4A-B897-0FD32C643705}"/>
                  </a:ext>
                </a:extLst>
              </p:cNvPr>
              <p:cNvSpPr>
                <a:spLocks noChangeArrowheads="1"/>
              </p:cNvSpPr>
              <p:nvPr/>
            </p:nvSpPr>
            <p:spPr bwMode="auto">
              <a:xfrm>
                <a:off x="1591501" y="3255142"/>
                <a:ext cx="142813" cy="79589"/>
              </a:xfrm>
              <a:custGeom>
                <a:avLst/>
                <a:gdLst>
                  <a:gd name="T0" fmla="*/ 0 w 845"/>
                  <a:gd name="T1" fmla="*/ 469 h 470"/>
                  <a:gd name="T2" fmla="*/ 0 w 845"/>
                  <a:gd name="T3" fmla="*/ 469 h 470"/>
                  <a:gd name="T4" fmla="*/ 844 w 845"/>
                  <a:gd name="T5" fmla="*/ 344 h 470"/>
                  <a:gd name="T6" fmla="*/ 844 w 845"/>
                  <a:gd name="T7" fmla="*/ 31 h 470"/>
                  <a:gd name="T8" fmla="*/ 0 w 845"/>
                  <a:gd name="T9" fmla="*/ 281 h 470"/>
                  <a:gd name="T10" fmla="*/ 0 w 845"/>
                  <a:gd name="T11" fmla="*/ 469 h 470"/>
                </a:gdLst>
                <a:ahLst/>
                <a:cxnLst>
                  <a:cxn ang="0">
                    <a:pos x="T0" y="T1"/>
                  </a:cxn>
                  <a:cxn ang="0">
                    <a:pos x="T2" y="T3"/>
                  </a:cxn>
                  <a:cxn ang="0">
                    <a:pos x="T4" y="T5"/>
                  </a:cxn>
                  <a:cxn ang="0">
                    <a:pos x="T6" y="T7"/>
                  </a:cxn>
                  <a:cxn ang="0">
                    <a:pos x="T8" y="T9"/>
                  </a:cxn>
                  <a:cxn ang="0">
                    <a:pos x="T10" y="T11"/>
                  </a:cxn>
                </a:cxnLst>
                <a:rect l="0" t="0" r="r" b="b"/>
                <a:pathLst>
                  <a:path w="845" h="470">
                    <a:moveTo>
                      <a:pt x="0" y="469"/>
                    </a:moveTo>
                    <a:lnTo>
                      <a:pt x="0" y="469"/>
                    </a:lnTo>
                    <a:cubicBezTo>
                      <a:pt x="0" y="469"/>
                      <a:pt x="594" y="344"/>
                      <a:pt x="844" y="344"/>
                    </a:cubicBezTo>
                    <a:cubicBezTo>
                      <a:pt x="844" y="125"/>
                      <a:pt x="844" y="31"/>
                      <a:pt x="844" y="31"/>
                    </a:cubicBezTo>
                    <a:cubicBezTo>
                      <a:pt x="844" y="31"/>
                      <a:pt x="282" y="0"/>
                      <a:pt x="0" y="281"/>
                    </a:cubicBezTo>
                    <a:cubicBezTo>
                      <a:pt x="0" y="406"/>
                      <a:pt x="0" y="469"/>
                      <a:pt x="0" y="469"/>
                    </a:cubicBezTo>
                  </a:path>
                </a:pathLst>
              </a:custGeom>
              <a:solidFill>
                <a:srgbClr val="FFFBF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5" name="Freeform 7">
                <a:extLst>
                  <a:ext uri="{FF2B5EF4-FFF2-40B4-BE49-F238E27FC236}">
                    <a16:creationId xmlns:a16="http://schemas.microsoft.com/office/drawing/2014/main" id="{B6C62EDA-5490-C143-A451-D1151EE332E1}"/>
                  </a:ext>
                </a:extLst>
              </p:cNvPr>
              <p:cNvSpPr>
                <a:spLocks noChangeArrowheads="1"/>
              </p:cNvSpPr>
              <p:nvPr/>
            </p:nvSpPr>
            <p:spPr bwMode="auto">
              <a:xfrm>
                <a:off x="1301413" y="3239522"/>
                <a:ext cx="158433" cy="90001"/>
              </a:xfrm>
              <a:custGeom>
                <a:avLst/>
                <a:gdLst>
                  <a:gd name="T0" fmla="*/ 906 w 938"/>
                  <a:gd name="T1" fmla="*/ 531 h 532"/>
                  <a:gd name="T2" fmla="*/ 906 w 938"/>
                  <a:gd name="T3" fmla="*/ 531 h 532"/>
                  <a:gd name="T4" fmla="*/ 906 w 938"/>
                  <a:gd name="T5" fmla="*/ 531 h 532"/>
                  <a:gd name="T6" fmla="*/ 937 w 938"/>
                  <a:gd name="T7" fmla="*/ 344 h 532"/>
                  <a:gd name="T8" fmla="*/ 31 w 938"/>
                  <a:gd name="T9" fmla="*/ 94 h 532"/>
                  <a:gd name="T10" fmla="*/ 0 w 938"/>
                  <a:gd name="T11" fmla="*/ 375 h 532"/>
                  <a:gd name="T12" fmla="*/ 906 w 938"/>
                  <a:gd name="T13" fmla="*/ 531 h 532"/>
                </a:gdLst>
                <a:ahLst/>
                <a:cxnLst>
                  <a:cxn ang="0">
                    <a:pos x="T0" y="T1"/>
                  </a:cxn>
                  <a:cxn ang="0">
                    <a:pos x="T2" y="T3"/>
                  </a:cxn>
                  <a:cxn ang="0">
                    <a:pos x="T4" y="T5"/>
                  </a:cxn>
                  <a:cxn ang="0">
                    <a:pos x="T6" y="T7"/>
                  </a:cxn>
                  <a:cxn ang="0">
                    <a:pos x="T8" y="T9"/>
                  </a:cxn>
                  <a:cxn ang="0">
                    <a:pos x="T10" y="T11"/>
                  </a:cxn>
                  <a:cxn ang="0">
                    <a:pos x="T12" y="T13"/>
                  </a:cxn>
                </a:cxnLst>
                <a:rect l="0" t="0" r="r" b="b"/>
                <a:pathLst>
                  <a:path w="938" h="532">
                    <a:moveTo>
                      <a:pt x="906" y="531"/>
                    </a:moveTo>
                    <a:lnTo>
                      <a:pt x="906" y="531"/>
                    </a:lnTo>
                    <a:lnTo>
                      <a:pt x="906" y="531"/>
                    </a:lnTo>
                    <a:cubicBezTo>
                      <a:pt x="937" y="344"/>
                      <a:pt x="937" y="344"/>
                      <a:pt x="937" y="344"/>
                    </a:cubicBezTo>
                    <a:cubicBezTo>
                      <a:pt x="937" y="344"/>
                      <a:pt x="562" y="0"/>
                      <a:pt x="31" y="94"/>
                    </a:cubicBezTo>
                    <a:cubicBezTo>
                      <a:pt x="0" y="250"/>
                      <a:pt x="0" y="375"/>
                      <a:pt x="0" y="375"/>
                    </a:cubicBezTo>
                    <a:cubicBezTo>
                      <a:pt x="0" y="375"/>
                      <a:pt x="593" y="406"/>
                      <a:pt x="906" y="531"/>
                    </a:cubicBezTo>
                  </a:path>
                </a:pathLst>
              </a:custGeom>
              <a:solidFill>
                <a:srgbClr val="FFFBF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6" name="Freeform 8">
                <a:extLst>
                  <a:ext uri="{FF2B5EF4-FFF2-40B4-BE49-F238E27FC236}">
                    <a16:creationId xmlns:a16="http://schemas.microsoft.com/office/drawing/2014/main" id="{81181D35-5DF0-8A49-8EC6-F4720E2E8C36}"/>
                  </a:ext>
                </a:extLst>
              </p:cNvPr>
              <p:cNvSpPr>
                <a:spLocks noChangeArrowheads="1"/>
              </p:cNvSpPr>
              <p:nvPr/>
            </p:nvSpPr>
            <p:spPr bwMode="auto">
              <a:xfrm>
                <a:off x="1581088" y="3144314"/>
                <a:ext cx="174053" cy="47604"/>
              </a:xfrm>
              <a:custGeom>
                <a:avLst/>
                <a:gdLst>
                  <a:gd name="T0" fmla="*/ 1031 w 1032"/>
                  <a:gd name="T1" fmla="*/ 281 h 282"/>
                  <a:gd name="T2" fmla="*/ 1031 w 1032"/>
                  <a:gd name="T3" fmla="*/ 281 h 282"/>
                  <a:gd name="T4" fmla="*/ 594 w 1032"/>
                  <a:gd name="T5" fmla="*/ 93 h 282"/>
                  <a:gd name="T6" fmla="*/ 0 w 1032"/>
                  <a:gd name="T7" fmla="*/ 187 h 282"/>
                  <a:gd name="T8" fmla="*/ 1031 w 1032"/>
                  <a:gd name="T9" fmla="*/ 281 h 282"/>
                </a:gdLst>
                <a:ahLst/>
                <a:cxnLst>
                  <a:cxn ang="0">
                    <a:pos x="T0" y="T1"/>
                  </a:cxn>
                  <a:cxn ang="0">
                    <a:pos x="T2" y="T3"/>
                  </a:cxn>
                  <a:cxn ang="0">
                    <a:pos x="T4" y="T5"/>
                  </a:cxn>
                  <a:cxn ang="0">
                    <a:pos x="T6" y="T7"/>
                  </a:cxn>
                  <a:cxn ang="0">
                    <a:pos x="T8" y="T9"/>
                  </a:cxn>
                </a:cxnLst>
                <a:rect l="0" t="0" r="r" b="b"/>
                <a:pathLst>
                  <a:path w="1032" h="282">
                    <a:moveTo>
                      <a:pt x="1031" y="281"/>
                    </a:moveTo>
                    <a:lnTo>
                      <a:pt x="1031" y="281"/>
                    </a:lnTo>
                    <a:cubicBezTo>
                      <a:pt x="1031" y="281"/>
                      <a:pt x="875" y="156"/>
                      <a:pt x="594" y="93"/>
                    </a:cubicBezTo>
                    <a:cubicBezTo>
                      <a:pt x="156" y="0"/>
                      <a:pt x="0" y="187"/>
                      <a:pt x="0" y="187"/>
                    </a:cubicBezTo>
                    <a:lnTo>
                      <a:pt x="1031" y="281"/>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7" name="Freeform 9">
                <a:extLst>
                  <a:ext uri="{FF2B5EF4-FFF2-40B4-BE49-F238E27FC236}">
                    <a16:creationId xmlns:a16="http://schemas.microsoft.com/office/drawing/2014/main" id="{766FAF08-15F4-C34F-AD26-B848858BD29F}"/>
                  </a:ext>
                </a:extLst>
              </p:cNvPr>
              <p:cNvSpPr>
                <a:spLocks noChangeArrowheads="1"/>
              </p:cNvSpPr>
              <p:nvPr/>
            </p:nvSpPr>
            <p:spPr bwMode="auto">
              <a:xfrm>
                <a:off x="1296207" y="3107866"/>
                <a:ext cx="189673" cy="58018"/>
              </a:xfrm>
              <a:custGeom>
                <a:avLst/>
                <a:gdLst>
                  <a:gd name="T0" fmla="*/ 0 w 1126"/>
                  <a:gd name="T1" fmla="*/ 344 h 345"/>
                  <a:gd name="T2" fmla="*/ 0 w 1126"/>
                  <a:gd name="T3" fmla="*/ 344 h 345"/>
                  <a:gd name="T4" fmla="*/ 1125 w 1126"/>
                  <a:gd name="T5" fmla="*/ 344 h 345"/>
                  <a:gd name="T6" fmla="*/ 0 w 1126"/>
                  <a:gd name="T7" fmla="*/ 344 h 345"/>
                </a:gdLst>
                <a:ahLst/>
                <a:cxnLst>
                  <a:cxn ang="0">
                    <a:pos x="T0" y="T1"/>
                  </a:cxn>
                  <a:cxn ang="0">
                    <a:pos x="T2" y="T3"/>
                  </a:cxn>
                  <a:cxn ang="0">
                    <a:pos x="T4" y="T5"/>
                  </a:cxn>
                  <a:cxn ang="0">
                    <a:pos x="T6" y="T7"/>
                  </a:cxn>
                </a:cxnLst>
                <a:rect l="0" t="0" r="r" b="b"/>
                <a:pathLst>
                  <a:path w="1126" h="345">
                    <a:moveTo>
                      <a:pt x="0" y="344"/>
                    </a:moveTo>
                    <a:lnTo>
                      <a:pt x="0" y="344"/>
                    </a:lnTo>
                    <a:cubicBezTo>
                      <a:pt x="844" y="0"/>
                      <a:pt x="1125" y="344"/>
                      <a:pt x="1125" y="344"/>
                    </a:cubicBezTo>
                    <a:lnTo>
                      <a:pt x="0" y="344"/>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8" name="Freeform 10">
                <a:extLst>
                  <a:ext uri="{FF2B5EF4-FFF2-40B4-BE49-F238E27FC236}">
                    <a16:creationId xmlns:a16="http://schemas.microsoft.com/office/drawing/2014/main" id="{AEDE72D6-3E86-6247-9E3D-29681D69B926}"/>
                  </a:ext>
                </a:extLst>
              </p:cNvPr>
              <p:cNvSpPr>
                <a:spLocks noChangeArrowheads="1"/>
              </p:cNvSpPr>
              <p:nvPr/>
            </p:nvSpPr>
            <p:spPr bwMode="auto">
              <a:xfrm>
                <a:off x="1417448" y="3482006"/>
                <a:ext cx="200087" cy="58018"/>
              </a:xfrm>
              <a:custGeom>
                <a:avLst/>
                <a:gdLst>
                  <a:gd name="T0" fmla="*/ 0 w 1188"/>
                  <a:gd name="T1" fmla="*/ 0 h 344"/>
                  <a:gd name="T2" fmla="*/ 0 w 1188"/>
                  <a:gd name="T3" fmla="*/ 0 h 344"/>
                  <a:gd name="T4" fmla="*/ 1187 w 1188"/>
                  <a:gd name="T5" fmla="*/ 62 h 344"/>
                  <a:gd name="T6" fmla="*/ 563 w 1188"/>
                  <a:gd name="T7" fmla="*/ 343 h 344"/>
                  <a:gd name="T8" fmla="*/ 0 w 1188"/>
                  <a:gd name="T9" fmla="*/ 0 h 344"/>
                </a:gdLst>
                <a:ahLst/>
                <a:cxnLst>
                  <a:cxn ang="0">
                    <a:pos x="T0" y="T1"/>
                  </a:cxn>
                  <a:cxn ang="0">
                    <a:pos x="T2" y="T3"/>
                  </a:cxn>
                  <a:cxn ang="0">
                    <a:pos x="T4" y="T5"/>
                  </a:cxn>
                  <a:cxn ang="0">
                    <a:pos x="T6" y="T7"/>
                  </a:cxn>
                  <a:cxn ang="0">
                    <a:pos x="T8" y="T9"/>
                  </a:cxn>
                </a:cxnLst>
                <a:rect l="0" t="0" r="r" b="b"/>
                <a:pathLst>
                  <a:path w="1188" h="344">
                    <a:moveTo>
                      <a:pt x="0" y="0"/>
                    </a:moveTo>
                    <a:lnTo>
                      <a:pt x="0" y="0"/>
                    </a:lnTo>
                    <a:cubicBezTo>
                      <a:pt x="0" y="0"/>
                      <a:pt x="1030" y="62"/>
                      <a:pt x="1187" y="62"/>
                    </a:cubicBezTo>
                    <a:cubicBezTo>
                      <a:pt x="1093" y="156"/>
                      <a:pt x="843" y="343"/>
                      <a:pt x="563" y="343"/>
                    </a:cubicBezTo>
                    <a:cubicBezTo>
                      <a:pt x="313" y="343"/>
                      <a:pt x="0" y="0"/>
                      <a:pt x="0" y="0"/>
                    </a:cubicBezTo>
                  </a:path>
                </a:pathLst>
              </a:custGeom>
              <a:solidFill>
                <a:schemeClr val="accent1"/>
              </a:solidFill>
              <a:ln>
                <a:noFill/>
              </a:ln>
              <a:effectLst/>
              <a:extLst/>
            </p:spPr>
            <p:txBody>
              <a:bodyPr wrap="none" anchor="ctr"/>
              <a:lstStyle/>
              <a:p>
                <a:endParaRPr lang="en-US" dirty="0"/>
              </a:p>
            </p:txBody>
          </p:sp>
          <p:sp>
            <p:nvSpPr>
              <p:cNvPr id="159" name="Freeform 11">
                <a:extLst>
                  <a:ext uri="{FF2B5EF4-FFF2-40B4-BE49-F238E27FC236}">
                    <a16:creationId xmlns:a16="http://schemas.microsoft.com/office/drawing/2014/main" id="{71FE7C32-7E1A-F444-92C1-45307DB42385}"/>
                  </a:ext>
                </a:extLst>
              </p:cNvPr>
              <p:cNvSpPr>
                <a:spLocks noChangeArrowheads="1"/>
              </p:cNvSpPr>
              <p:nvPr/>
            </p:nvSpPr>
            <p:spPr bwMode="auto">
              <a:xfrm>
                <a:off x="1433069" y="3482006"/>
                <a:ext cx="168846" cy="42397"/>
              </a:xfrm>
              <a:custGeom>
                <a:avLst/>
                <a:gdLst>
                  <a:gd name="T0" fmla="*/ 0 w 1000"/>
                  <a:gd name="T1" fmla="*/ 0 h 251"/>
                  <a:gd name="T2" fmla="*/ 0 w 1000"/>
                  <a:gd name="T3" fmla="*/ 0 h 251"/>
                  <a:gd name="T4" fmla="*/ 999 w 1000"/>
                  <a:gd name="T5" fmla="*/ 62 h 251"/>
                  <a:gd name="T6" fmla="*/ 469 w 1000"/>
                  <a:gd name="T7" fmla="*/ 250 h 251"/>
                  <a:gd name="T8" fmla="*/ 0 w 1000"/>
                  <a:gd name="T9" fmla="*/ 0 h 251"/>
                </a:gdLst>
                <a:ahLst/>
                <a:cxnLst>
                  <a:cxn ang="0">
                    <a:pos x="T0" y="T1"/>
                  </a:cxn>
                  <a:cxn ang="0">
                    <a:pos x="T2" y="T3"/>
                  </a:cxn>
                  <a:cxn ang="0">
                    <a:pos x="T4" y="T5"/>
                  </a:cxn>
                  <a:cxn ang="0">
                    <a:pos x="T6" y="T7"/>
                  </a:cxn>
                  <a:cxn ang="0">
                    <a:pos x="T8" y="T9"/>
                  </a:cxn>
                </a:cxnLst>
                <a:rect l="0" t="0" r="r" b="b"/>
                <a:pathLst>
                  <a:path w="1000" h="251">
                    <a:moveTo>
                      <a:pt x="0" y="0"/>
                    </a:moveTo>
                    <a:lnTo>
                      <a:pt x="0" y="0"/>
                    </a:lnTo>
                    <a:cubicBezTo>
                      <a:pt x="0" y="0"/>
                      <a:pt x="874" y="62"/>
                      <a:pt x="999" y="62"/>
                    </a:cubicBezTo>
                    <a:cubicBezTo>
                      <a:pt x="936" y="125"/>
                      <a:pt x="686" y="250"/>
                      <a:pt x="469" y="250"/>
                    </a:cubicBezTo>
                    <a:cubicBezTo>
                      <a:pt x="250" y="250"/>
                      <a:pt x="0" y="0"/>
                      <a:pt x="0" y="0"/>
                    </a:cubicBezTo>
                  </a:path>
                </a:pathLst>
              </a:custGeom>
              <a:solidFill>
                <a:srgbClr val="FFFBF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0" name="Freeform 12">
                <a:extLst>
                  <a:ext uri="{FF2B5EF4-FFF2-40B4-BE49-F238E27FC236}">
                    <a16:creationId xmlns:a16="http://schemas.microsoft.com/office/drawing/2014/main" id="{8B852F7D-1137-684D-ACAB-0AD9952EADD5}"/>
                  </a:ext>
                </a:extLst>
              </p:cNvPr>
              <p:cNvSpPr>
                <a:spLocks noChangeArrowheads="1"/>
              </p:cNvSpPr>
              <p:nvPr/>
            </p:nvSpPr>
            <p:spPr bwMode="auto">
              <a:xfrm>
                <a:off x="1607122" y="3482006"/>
                <a:ext cx="26777" cy="21570"/>
              </a:xfrm>
              <a:custGeom>
                <a:avLst/>
                <a:gdLst>
                  <a:gd name="T0" fmla="*/ 0 w 157"/>
                  <a:gd name="T1" fmla="*/ 0 h 126"/>
                  <a:gd name="T2" fmla="*/ 0 w 157"/>
                  <a:gd name="T3" fmla="*/ 0 h 126"/>
                  <a:gd name="T4" fmla="*/ 63 w 157"/>
                  <a:gd name="T5" fmla="*/ 125 h 126"/>
                  <a:gd name="T6" fmla="*/ 0 w 157"/>
                  <a:gd name="T7" fmla="*/ 0 h 126"/>
                </a:gdLst>
                <a:ahLst/>
                <a:cxnLst>
                  <a:cxn ang="0">
                    <a:pos x="T0" y="T1"/>
                  </a:cxn>
                  <a:cxn ang="0">
                    <a:pos x="T2" y="T3"/>
                  </a:cxn>
                  <a:cxn ang="0">
                    <a:pos x="T4" y="T5"/>
                  </a:cxn>
                  <a:cxn ang="0">
                    <a:pos x="T6" y="T7"/>
                  </a:cxn>
                </a:cxnLst>
                <a:rect l="0" t="0" r="r" b="b"/>
                <a:pathLst>
                  <a:path w="157" h="126">
                    <a:moveTo>
                      <a:pt x="0" y="0"/>
                    </a:moveTo>
                    <a:lnTo>
                      <a:pt x="0" y="0"/>
                    </a:lnTo>
                    <a:cubicBezTo>
                      <a:pt x="63" y="125"/>
                      <a:pt x="63" y="125"/>
                      <a:pt x="63" y="125"/>
                    </a:cubicBezTo>
                    <a:cubicBezTo>
                      <a:pt x="63" y="125"/>
                      <a:pt x="156" y="31"/>
                      <a:pt x="0" y="0"/>
                    </a:cubicBezTo>
                  </a:path>
                </a:pathLst>
              </a:custGeom>
              <a:solidFill>
                <a:srgbClr val="E72D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1" name="Freeform 13">
                <a:extLst>
                  <a:ext uri="{FF2B5EF4-FFF2-40B4-BE49-F238E27FC236}">
                    <a16:creationId xmlns:a16="http://schemas.microsoft.com/office/drawing/2014/main" id="{37F66EE5-B198-BC43-9C1B-FD2E8E86767E}"/>
                  </a:ext>
                </a:extLst>
              </p:cNvPr>
              <p:cNvSpPr>
                <a:spLocks noChangeArrowheads="1"/>
              </p:cNvSpPr>
              <p:nvPr/>
            </p:nvSpPr>
            <p:spPr bwMode="auto">
              <a:xfrm>
                <a:off x="1407035" y="3471592"/>
                <a:ext cx="21571" cy="21570"/>
              </a:xfrm>
              <a:custGeom>
                <a:avLst/>
                <a:gdLst>
                  <a:gd name="T0" fmla="*/ 62 w 126"/>
                  <a:gd name="T1" fmla="*/ 125 h 126"/>
                  <a:gd name="T2" fmla="*/ 62 w 126"/>
                  <a:gd name="T3" fmla="*/ 125 h 126"/>
                  <a:gd name="T4" fmla="*/ 125 w 126"/>
                  <a:gd name="T5" fmla="*/ 0 h 126"/>
                  <a:gd name="T6" fmla="*/ 31 w 126"/>
                  <a:gd name="T7" fmla="*/ 31 h 126"/>
                  <a:gd name="T8" fmla="*/ 62 w 126"/>
                  <a:gd name="T9" fmla="*/ 125 h 126"/>
                </a:gdLst>
                <a:ahLst/>
                <a:cxnLst>
                  <a:cxn ang="0">
                    <a:pos x="T0" y="T1"/>
                  </a:cxn>
                  <a:cxn ang="0">
                    <a:pos x="T2" y="T3"/>
                  </a:cxn>
                  <a:cxn ang="0">
                    <a:pos x="T4" y="T5"/>
                  </a:cxn>
                  <a:cxn ang="0">
                    <a:pos x="T6" y="T7"/>
                  </a:cxn>
                  <a:cxn ang="0">
                    <a:pos x="T8" y="T9"/>
                  </a:cxn>
                </a:cxnLst>
                <a:rect l="0" t="0" r="r" b="b"/>
                <a:pathLst>
                  <a:path w="126" h="126">
                    <a:moveTo>
                      <a:pt x="62" y="125"/>
                    </a:moveTo>
                    <a:lnTo>
                      <a:pt x="62" y="125"/>
                    </a:lnTo>
                    <a:cubicBezTo>
                      <a:pt x="125" y="0"/>
                      <a:pt x="125" y="0"/>
                      <a:pt x="125" y="0"/>
                    </a:cubicBezTo>
                    <a:cubicBezTo>
                      <a:pt x="125" y="0"/>
                      <a:pt x="93" y="0"/>
                      <a:pt x="31" y="31"/>
                    </a:cubicBezTo>
                    <a:cubicBezTo>
                      <a:pt x="0" y="63"/>
                      <a:pt x="62" y="125"/>
                      <a:pt x="62" y="125"/>
                    </a:cubicBezTo>
                  </a:path>
                </a:pathLst>
              </a:custGeom>
              <a:solidFill>
                <a:srgbClr val="E72D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2" name="Freeform 14">
                <a:extLst>
                  <a:ext uri="{FF2B5EF4-FFF2-40B4-BE49-F238E27FC236}">
                    <a16:creationId xmlns:a16="http://schemas.microsoft.com/office/drawing/2014/main" id="{0D6B7EE3-0AA9-414C-854D-1CCABA45426B}"/>
                  </a:ext>
                </a:extLst>
              </p:cNvPr>
              <p:cNvSpPr>
                <a:spLocks noChangeArrowheads="1"/>
              </p:cNvSpPr>
              <p:nvPr/>
            </p:nvSpPr>
            <p:spPr bwMode="auto">
              <a:xfrm>
                <a:off x="1465053" y="3307953"/>
                <a:ext cx="116035" cy="132399"/>
              </a:xfrm>
              <a:custGeom>
                <a:avLst/>
                <a:gdLst>
                  <a:gd name="T0" fmla="*/ 343 w 688"/>
                  <a:gd name="T1" fmla="*/ 782 h 783"/>
                  <a:gd name="T2" fmla="*/ 343 w 688"/>
                  <a:gd name="T3" fmla="*/ 782 h 783"/>
                  <a:gd name="T4" fmla="*/ 0 w 688"/>
                  <a:gd name="T5" fmla="*/ 625 h 783"/>
                  <a:gd name="T6" fmla="*/ 188 w 688"/>
                  <a:gd name="T7" fmla="*/ 375 h 783"/>
                  <a:gd name="T8" fmla="*/ 313 w 688"/>
                  <a:gd name="T9" fmla="*/ 0 h 783"/>
                  <a:gd name="T10" fmla="*/ 468 w 688"/>
                  <a:gd name="T11" fmla="*/ 407 h 783"/>
                  <a:gd name="T12" fmla="*/ 687 w 688"/>
                  <a:gd name="T13" fmla="*/ 625 h 783"/>
                  <a:gd name="T14" fmla="*/ 343 w 688"/>
                  <a:gd name="T15" fmla="*/ 782 h 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8" h="783">
                    <a:moveTo>
                      <a:pt x="343" y="782"/>
                    </a:moveTo>
                    <a:lnTo>
                      <a:pt x="343" y="782"/>
                    </a:lnTo>
                    <a:cubicBezTo>
                      <a:pt x="343" y="782"/>
                      <a:pt x="0" y="719"/>
                      <a:pt x="0" y="625"/>
                    </a:cubicBezTo>
                    <a:cubicBezTo>
                      <a:pt x="0" y="532"/>
                      <a:pt x="125" y="500"/>
                      <a:pt x="188" y="375"/>
                    </a:cubicBezTo>
                    <a:cubicBezTo>
                      <a:pt x="282" y="219"/>
                      <a:pt x="313" y="0"/>
                      <a:pt x="313" y="0"/>
                    </a:cubicBezTo>
                    <a:cubicBezTo>
                      <a:pt x="313" y="0"/>
                      <a:pt x="374" y="250"/>
                      <a:pt x="468" y="407"/>
                    </a:cubicBezTo>
                    <a:cubicBezTo>
                      <a:pt x="531" y="532"/>
                      <a:pt x="687" y="563"/>
                      <a:pt x="687" y="625"/>
                    </a:cubicBezTo>
                    <a:cubicBezTo>
                      <a:pt x="687" y="688"/>
                      <a:pt x="499" y="782"/>
                      <a:pt x="343" y="782"/>
                    </a:cubicBezTo>
                  </a:path>
                </a:pathLst>
              </a:custGeom>
              <a:solidFill>
                <a:srgbClr val="F8A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3" name="Freeform 15">
                <a:extLst>
                  <a:ext uri="{FF2B5EF4-FFF2-40B4-BE49-F238E27FC236}">
                    <a16:creationId xmlns:a16="http://schemas.microsoft.com/office/drawing/2014/main" id="{C19B0782-E90A-5F43-B7D7-99D095CBAAB4}"/>
                  </a:ext>
                </a:extLst>
              </p:cNvPr>
              <p:cNvSpPr>
                <a:spLocks noChangeArrowheads="1"/>
              </p:cNvSpPr>
              <p:nvPr/>
            </p:nvSpPr>
            <p:spPr bwMode="auto">
              <a:xfrm>
                <a:off x="1116947" y="4477975"/>
                <a:ext cx="674641" cy="542986"/>
              </a:xfrm>
              <a:custGeom>
                <a:avLst/>
                <a:gdLst>
                  <a:gd name="T0" fmla="*/ 3374 w 4000"/>
                  <a:gd name="T1" fmla="*/ 1406 h 3220"/>
                  <a:gd name="T2" fmla="*/ 3374 w 4000"/>
                  <a:gd name="T3" fmla="*/ 1406 h 3220"/>
                  <a:gd name="T4" fmla="*/ 3968 w 4000"/>
                  <a:gd name="T5" fmla="*/ 2500 h 3220"/>
                  <a:gd name="T6" fmla="*/ 2593 w 4000"/>
                  <a:gd name="T7" fmla="*/ 3156 h 3220"/>
                  <a:gd name="T8" fmla="*/ 312 w 4000"/>
                  <a:gd name="T9" fmla="*/ 2594 h 3220"/>
                  <a:gd name="T10" fmla="*/ 1062 w 4000"/>
                  <a:gd name="T11" fmla="*/ 0 h 3220"/>
                  <a:gd name="T12" fmla="*/ 1969 w 4000"/>
                  <a:gd name="T13" fmla="*/ 1281 h 3220"/>
                  <a:gd name="T14" fmla="*/ 3374 w 4000"/>
                  <a:gd name="T15" fmla="*/ 1406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00" h="3220">
                    <a:moveTo>
                      <a:pt x="3374" y="1406"/>
                    </a:moveTo>
                    <a:lnTo>
                      <a:pt x="3374" y="1406"/>
                    </a:lnTo>
                    <a:cubicBezTo>
                      <a:pt x="3374" y="1406"/>
                      <a:pt x="3999" y="2219"/>
                      <a:pt x="3968" y="2500"/>
                    </a:cubicBezTo>
                    <a:cubicBezTo>
                      <a:pt x="3936" y="2750"/>
                      <a:pt x="3561" y="3219"/>
                      <a:pt x="2593" y="3156"/>
                    </a:cubicBezTo>
                    <a:cubicBezTo>
                      <a:pt x="1062" y="3094"/>
                      <a:pt x="625" y="3187"/>
                      <a:pt x="312" y="2594"/>
                    </a:cubicBezTo>
                    <a:cubicBezTo>
                      <a:pt x="0" y="2000"/>
                      <a:pt x="1031" y="94"/>
                      <a:pt x="1062" y="0"/>
                    </a:cubicBezTo>
                    <a:cubicBezTo>
                      <a:pt x="1062" y="0"/>
                      <a:pt x="1500" y="1187"/>
                      <a:pt x="1969" y="1281"/>
                    </a:cubicBezTo>
                    <a:cubicBezTo>
                      <a:pt x="2468" y="1375"/>
                      <a:pt x="2999" y="1312"/>
                      <a:pt x="3374" y="1406"/>
                    </a:cubicBezTo>
                  </a:path>
                </a:pathLst>
              </a:custGeom>
              <a:solidFill>
                <a:schemeClr val="accent4">
                  <a:lumMod val="50000"/>
                </a:schemeClr>
              </a:solidFill>
              <a:ln>
                <a:noFill/>
              </a:ln>
              <a:effectLst/>
              <a:extLst/>
            </p:spPr>
            <p:txBody>
              <a:bodyPr wrap="none" anchor="ctr"/>
              <a:lstStyle/>
              <a:p>
                <a:endParaRPr lang="en-US" dirty="0"/>
              </a:p>
            </p:txBody>
          </p:sp>
          <p:sp>
            <p:nvSpPr>
              <p:cNvPr id="164" name="Freeform 16">
                <a:extLst>
                  <a:ext uri="{FF2B5EF4-FFF2-40B4-BE49-F238E27FC236}">
                    <a16:creationId xmlns:a16="http://schemas.microsoft.com/office/drawing/2014/main" id="{7B858E0B-6E6F-044F-BED6-044D2723473D}"/>
                  </a:ext>
                </a:extLst>
              </p:cNvPr>
              <p:cNvSpPr>
                <a:spLocks noChangeArrowheads="1"/>
              </p:cNvSpPr>
              <p:nvPr/>
            </p:nvSpPr>
            <p:spPr bwMode="auto">
              <a:xfrm>
                <a:off x="1270173" y="3708126"/>
                <a:ext cx="505795" cy="1085971"/>
              </a:xfrm>
              <a:custGeom>
                <a:avLst/>
                <a:gdLst>
                  <a:gd name="T0" fmla="*/ 688 w 3000"/>
                  <a:gd name="T1" fmla="*/ 94 h 6438"/>
                  <a:gd name="T2" fmla="*/ 688 w 3000"/>
                  <a:gd name="T3" fmla="*/ 94 h 6438"/>
                  <a:gd name="T4" fmla="*/ 1469 w 3000"/>
                  <a:gd name="T5" fmla="*/ 563 h 6438"/>
                  <a:gd name="T6" fmla="*/ 2374 w 3000"/>
                  <a:gd name="T7" fmla="*/ 0 h 6438"/>
                  <a:gd name="T8" fmla="*/ 2874 w 3000"/>
                  <a:gd name="T9" fmla="*/ 782 h 6438"/>
                  <a:gd name="T10" fmla="*/ 2780 w 3000"/>
                  <a:gd name="T11" fmla="*/ 1875 h 6438"/>
                  <a:gd name="T12" fmla="*/ 2374 w 3000"/>
                  <a:gd name="T13" fmla="*/ 4187 h 6438"/>
                  <a:gd name="T14" fmla="*/ 2593 w 3000"/>
                  <a:gd name="T15" fmla="*/ 6156 h 6438"/>
                  <a:gd name="T16" fmla="*/ 1031 w 3000"/>
                  <a:gd name="T17" fmla="*/ 5937 h 6438"/>
                  <a:gd name="T18" fmla="*/ 188 w 3000"/>
                  <a:gd name="T19" fmla="*/ 5156 h 6438"/>
                  <a:gd name="T20" fmla="*/ 438 w 3000"/>
                  <a:gd name="T21" fmla="*/ 4094 h 6438"/>
                  <a:gd name="T22" fmla="*/ 0 w 3000"/>
                  <a:gd name="T23" fmla="*/ 1719 h 6438"/>
                  <a:gd name="T24" fmla="*/ 63 w 3000"/>
                  <a:gd name="T25" fmla="*/ 1219 h 6438"/>
                  <a:gd name="T26" fmla="*/ 688 w 3000"/>
                  <a:gd name="T27" fmla="*/ 9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0" h="6438">
                    <a:moveTo>
                      <a:pt x="688" y="94"/>
                    </a:moveTo>
                    <a:lnTo>
                      <a:pt x="688" y="94"/>
                    </a:lnTo>
                    <a:cubicBezTo>
                      <a:pt x="1469" y="563"/>
                      <a:pt x="1469" y="563"/>
                      <a:pt x="1469" y="563"/>
                    </a:cubicBezTo>
                    <a:cubicBezTo>
                      <a:pt x="2374" y="0"/>
                      <a:pt x="2374" y="0"/>
                      <a:pt x="2374" y="0"/>
                    </a:cubicBezTo>
                    <a:cubicBezTo>
                      <a:pt x="2374" y="0"/>
                      <a:pt x="2593" y="282"/>
                      <a:pt x="2874" y="782"/>
                    </a:cubicBezTo>
                    <a:cubicBezTo>
                      <a:pt x="2999" y="1063"/>
                      <a:pt x="2780" y="1469"/>
                      <a:pt x="2780" y="1875"/>
                    </a:cubicBezTo>
                    <a:cubicBezTo>
                      <a:pt x="2780" y="2469"/>
                      <a:pt x="2468" y="3657"/>
                      <a:pt x="2374" y="4187"/>
                    </a:cubicBezTo>
                    <a:cubicBezTo>
                      <a:pt x="2249" y="4718"/>
                      <a:pt x="2593" y="6156"/>
                      <a:pt x="2593" y="6156"/>
                    </a:cubicBezTo>
                    <a:cubicBezTo>
                      <a:pt x="2593" y="6156"/>
                      <a:pt x="1718" y="6437"/>
                      <a:pt x="1031" y="5937"/>
                    </a:cubicBezTo>
                    <a:cubicBezTo>
                      <a:pt x="375" y="5499"/>
                      <a:pt x="188" y="5156"/>
                      <a:pt x="188" y="5156"/>
                    </a:cubicBezTo>
                    <a:cubicBezTo>
                      <a:pt x="188" y="5156"/>
                      <a:pt x="500" y="4499"/>
                      <a:pt x="438" y="4094"/>
                    </a:cubicBezTo>
                    <a:cubicBezTo>
                      <a:pt x="344" y="3219"/>
                      <a:pt x="0" y="2719"/>
                      <a:pt x="0" y="1719"/>
                    </a:cubicBezTo>
                    <a:cubicBezTo>
                      <a:pt x="0" y="1594"/>
                      <a:pt x="31" y="1313"/>
                      <a:pt x="63" y="1219"/>
                    </a:cubicBezTo>
                    <a:cubicBezTo>
                      <a:pt x="344" y="344"/>
                      <a:pt x="688" y="94"/>
                      <a:pt x="688" y="94"/>
                    </a:cubicBezTo>
                  </a:path>
                </a:pathLst>
              </a:custGeom>
              <a:solidFill>
                <a:srgbClr val="FFFFFF"/>
              </a:solidFill>
              <a:ln>
                <a:noFill/>
              </a:ln>
              <a:effectLst/>
              <a:extLst/>
            </p:spPr>
            <p:txBody>
              <a:bodyPr wrap="none" anchor="ctr"/>
              <a:lstStyle/>
              <a:p>
                <a:endParaRPr lang="en-US" dirty="0"/>
              </a:p>
            </p:txBody>
          </p:sp>
          <p:sp>
            <p:nvSpPr>
              <p:cNvPr id="165" name="Freeform 17">
                <a:extLst>
                  <a:ext uri="{FF2B5EF4-FFF2-40B4-BE49-F238E27FC236}">
                    <a16:creationId xmlns:a16="http://schemas.microsoft.com/office/drawing/2014/main" id="{712E608D-31F9-404B-8D64-798F35A6E8F8}"/>
                  </a:ext>
                </a:extLst>
              </p:cNvPr>
              <p:cNvSpPr>
                <a:spLocks noChangeArrowheads="1"/>
              </p:cNvSpPr>
              <p:nvPr/>
            </p:nvSpPr>
            <p:spPr bwMode="auto">
              <a:xfrm>
                <a:off x="1569931" y="3961767"/>
                <a:ext cx="158432" cy="200830"/>
              </a:xfrm>
              <a:custGeom>
                <a:avLst/>
                <a:gdLst>
                  <a:gd name="T0" fmla="*/ 63 w 939"/>
                  <a:gd name="T1" fmla="*/ 63 h 1189"/>
                  <a:gd name="T2" fmla="*/ 63 w 939"/>
                  <a:gd name="T3" fmla="*/ 63 h 1189"/>
                  <a:gd name="T4" fmla="*/ 532 w 939"/>
                  <a:gd name="T5" fmla="*/ 0 h 1189"/>
                  <a:gd name="T6" fmla="*/ 469 w 939"/>
                  <a:gd name="T7" fmla="*/ 1094 h 1189"/>
                  <a:gd name="T8" fmla="*/ 63 w 939"/>
                  <a:gd name="T9" fmla="*/ 63 h 1189"/>
                </a:gdLst>
                <a:ahLst/>
                <a:cxnLst>
                  <a:cxn ang="0">
                    <a:pos x="T0" y="T1"/>
                  </a:cxn>
                  <a:cxn ang="0">
                    <a:pos x="T2" y="T3"/>
                  </a:cxn>
                  <a:cxn ang="0">
                    <a:pos x="T4" y="T5"/>
                  </a:cxn>
                  <a:cxn ang="0">
                    <a:pos x="T6" y="T7"/>
                  </a:cxn>
                  <a:cxn ang="0">
                    <a:pos x="T8" y="T9"/>
                  </a:cxn>
                </a:cxnLst>
                <a:rect l="0" t="0" r="r" b="b"/>
                <a:pathLst>
                  <a:path w="939" h="1189">
                    <a:moveTo>
                      <a:pt x="63" y="63"/>
                    </a:moveTo>
                    <a:lnTo>
                      <a:pt x="63" y="63"/>
                    </a:lnTo>
                    <a:cubicBezTo>
                      <a:pt x="532" y="0"/>
                      <a:pt x="532" y="0"/>
                      <a:pt x="532" y="0"/>
                    </a:cubicBezTo>
                    <a:cubicBezTo>
                      <a:pt x="532" y="0"/>
                      <a:pt x="938" y="1032"/>
                      <a:pt x="469" y="1094"/>
                    </a:cubicBezTo>
                    <a:cubicBezTo>
                      <a:pt x="0" y="1188"/>
                      <a:pt x="63" y="63"/>
                      <a:pt x="63" y="63"/>
                    </a:cubicBezTo>
                  </a:path>
                </a:pathLst>
              </a:custGeom>
              <a:solidFill>
                <a:schemeClr val="accent2">
                  <a:lumMod val="75000"/>
                </a:schemeClr>
              </a:solidFill>
              <a:ln>
                <a:noFill/>
              </a:ln>
              <a:effectLst/>
              <a:extLst/>
            </p:spPr>
            <p:txBody>
              <a:bodyPr wrap="none" anchor="ctr"/>
              <a:lstStyle/>
              <a:p>
                <a:endParaRPr lang="en-US" dirty="0"/>
              </a:p>
            </p:txBody>
          </p:sp>
          <p:sp>
            <p:nvSpPr>
              <p:cNvPr id="166" name="Freeform 18">
                <a:extLst>
                  <a:ext uri="{FF2B5EF4-FFF2-40B4-BE49-F238E27FC236}">
                    <a16:creationId xmlns:a16="http://schemas.microsoft.com/office/drawing/2014/main" id="{130A8890-63C8-2242-AD3D-572DD4DFE122}"/>
                  </a:ext>
                </a:extLst>
              </p:cNvPr>
              <p:cNvSpPr>
                <a:spLocks noChangeArrowheads="1"/>
              </p:cNvSpPr>
              <p:nvPr/>
            </p:nvSpPr>
            <p:spPr bwMode="auto">
              <a:xfrm>
                <a:off x="1517864" y="3782507"/>
                <a:ext cx="47604" cy="975142"/>
              </a:xfrm>
              <a:custGeom>
                <a:avLst/>
                <a:gdLst>
                  <a:gd name="T0" fmla="*/ 30 w 281"/>
                  <a:gd name="T1" fmla="*/ 5780 h 5781"/>
                  <a:gd name="T2" fmla="*/ 30 w 281"/>
                  <a:gd name="T3" fmla="*/ 5780 h 5781"/>
                  <a:gd name="T4" fmla="*/ 61 w 281"/>
                  <a:gd name="T5" fmla="*/ 3250 h 5781"/>
                  <a:gd name="T6" fmla="*/ 61 w 281"/>
                  <a:gd name="T7" fmla="*/ 1000 h 5781"/>
                  <a:gd name="T8" fmla="*/ 30 w 281"/>
                  <a:gd name="T9" fmla="*/ 875 h 5781"/>
                  <a:gd name="T10" fmla="*/ 30 w 281"/>
                  <a:gd name="T11" fmla="*/ 0 h 5781"/>
                  <a:gd name="T12" fmla="*/ 93 w 281"/>
                  <a:gd name="T13" fmla="*/ 0 h 5781"/>
                  <a:gd name="T14" fmla="*/ 93 w 281"/>
                  <a:gd name="T15" fmla="*/ 875 h 5781"/>
                  <a:gd name="T16" fmla="*/ 124 w 281"/>
                  <a:gd name="T17" fmla="*/ 969 h 5781"/>
                  <a:gd name="T18" fmla="*/ 93 w 281"/>
                  <a:gd name="T19" fmla="*/ 3250 h 5781"/>
                  <a:gd name="T20" fmla="*/ 93 w 281"/>
                  <a:gd name="T21" fmla="*/ 5780 h 5781"/>
                  <a:gd name="T22" fmla="*/ 30 w 281"/>
                  <a:gd name="T23" fmla="*/ 5780 h 5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5781">
                    <a:moveTo>
                      <a:pt x="30" y="5780"/>
                    </a:moveTo>
                    <a:lnTo>
                      <a:pt x="30" y="5780"/>
                    </a:lnTo>
                    <a:cubicBezTo>
                      <a:pt x="30" y="5686"/>
                      <a:pt x="0" y="3469"/>
                      <a:pt x="61" y="3250"/>
                    </a:cubicBezTo>
                    <a:cubicBezTo>
                      <a:pt x="218" y="2531"/>
                      <a:pt x="93" y="1406"/>
                      <a:pt x="61" y="1000"/>
                    </a:cubicBezTo>
                    <a:cubicBezTo>
                      <a:pt x="61" y="937"/>
                      <a:pt x="61" y="906"/>
                      <a:pt x="30" y="875"/>
                    </a:cubicBezTo>
                    <a:cubicBezTo>
                      <a:pt x="0" y="469"/>
                      <a:pt x="30" y="0"/>
                      <a:pt x="30" y="0"/>
                    </a:cubicBezTo>
                    <a:cubicBezTo>
                      <a:pt x="93" y="0"/>
                      <a:pt x="93" y="0"/>
                      <a:pt x="93" y="0"/>
                    </a:cubicBezTo>
                    <a:cubicBezTo>
                      <a:pt x="93" y="31"/>
                      <a:pt x="61" y="469"/>
                      <a:pt x="93" y="875"/>
                    </a:cubicBezTo>
                    <a:cubicBezTo>
                      <a:pt x="124" y="906"/>
                      <a:pt x="124" y="937"/>
                      <a:pt x="124" y="969"/>
                    </a:cubicBezTo>
                    <a:cubicBezTo>
                      <a:pt x="155" y="1406"/>
                      <a:pt x="280" y="2531"/>
                      <a:pt x="93" y="3250"/>
                    </a:cubicBezTo>
                    <a:cubicBezTo>
                      <a:pt x="61" y="3500"/>
                      <a:pt x="93" y="5749"/>
                      <a:pt x="93" y="5780"/>
                    </a:cubicBezTo>
                    <a:lnTo>
                      <a:pt x="30" y="5780"/>
                    </a:lnTo>
                  </a:path>
                </a:pathLst>
              </a:custGeom>
              <a:solidFill>
                <a:schemeClr val="accent2">
                  <a:lumMod val="75000"/>
                </a:schemeClr>
              </a:solidFill>
              <a:ln>
                <a:noFill/>
              </a:ln>
              <a:effectLst/>
              <a:extLst/>
            </p:spPr>
            <p:txBody>
              <a:bodyPr wrap="none" anchor="ctr"/>
              <a:lstStyle/>
              <a:p>
                <a:endParaRPr lang="en-US" dirty="0"/>
              </a:p>
            </p:txBody>
          </p:sp>
          <p:sp>
            <p:nvSpPr>
              <p:cNvPr id="168" name="Freeform 19">
                <a:extLst>
                  <a:ext uri="{FF2B5EF4-FFF2-40B4-BE49-F238E27FC236}">
                    <a16:creationId xmlns:a16="http://schemas.microsoft.com/office/drawing/2014/main" id="{365347AD-0434-CA4D-969B-DD3514E33EE9}"/>
                  </a:ext>
                </a:extLst>
              </p:cNvPr>
              <p:cNvSpPr>
                <a:spLocks noChangeArrowheads="1"/>
              </p:cNvSpPr>
              <p:nvPr/>
            </p:nvSpPr>
            <p:spPr bwMode="auto">
              <a:xfrm>
                <a:off x="1296207" y="4820874"/>
                <a:ext cx="300501" cy="1107541"/>
              </a:xfrm>
              <a:custGeom>
                <a:avLst/>
                <a:gdLst>
                  <a:gd name="T0" fmla="*/ 1032 w 1782"/>
                  <a:gd name="T1" fmla="*/ 0 h 6564"/>
                  <a:gd name="T2" fmla="*/ 1032 w 1782"/>
                  <a:gd name="T3" fmla="*/ 0 h 6564"/>
                  <a:gd name="T4" fmla="*/ 1718 w 1782"/>
                  <a:gd name="T5" fmla="*/ 1844 h 6564"/>
                  <a:gd name="T6" fmla="*/ 532 w 1782"/>
                  <a:gd name="T7" fmla="*/ 6438 h 6564"/>
                  <a:gd name="T8" fmla="*/ 313 w 1782"/>
                  <a:gd name="T9" fmla="*/ 6563 h 6564"/>
                  <a:gd name="T10" fmla="*/ 469 w 1782"/>
                  <a:gd name="T11" fmla="*/ 2875 h 6564"/>
                  <a:gd name="T12" fmla="*/ 1032 w 1782"/>
                  <a:gd name="T13" fmla="*/ 0 h 6564"/>
                </a:gdLst>
                <a:ahLst/>
                <a:cxnLst>
                  <a:cxn ang="0">
                    <a:pos x="T0" y="T1"/>
                  </a:cxn>
                  <a:cxn ang="0">
                    <a:pos x="T2" y="T3"/>
                  </a:cxn>
                  <a:cxn ang="0">
                    <a:pos x="T4" y="T5"/>
                  </a:cxn>
                  <a:cxn ang="0">
                    <a:pos x="T6" y="T7"/>
                  </a:cxn>
                  <a:cxn ang="0">
                    <a:pos x="T8" y="T9"/>
                  </a:cxn>
                  <a:cxn ang="0">
                    <a:pos x="T10" y="T11"/>
                  </a:cxn>
                  <a:cxn ang="0">
                    <a:pos x="T12" y="T13"/>
                  </a:cxn>
                </a:cxnLst>
                <a:rect l="0" t="0" r="r" b="b"/>
                <a:pathLst>
                  <a:path w="1782" h="6564">
                    <a:moveTo>
                      <a:pt x="1032" y="0"/>
                    </a:moveTo>
                    <a:lnTo>
                      <a:pt x="1032" y="0"/>
                    </a:lnTo>
                    <a:cubicBezTo>
                      <a:pt x="1032" y="0"/>
                      <a:pt x="1687" y="344"/>
                      <a:pt x="1718" y="1844"/>
                    </a:cubicBezTo>
                    <a:cubicBezTo>
                      <a:pt x="1781" y="3375"/>
                      <a:pt x="532" y="6438"/>
                      <a:pt x="532" y="6438"/>
                    </a:cubicBezTo>
                    <a:cubicBezTo>
                      <a:pt x="313" y="6563"/>
                      <a:pt x="313" y="6563"/>
                      <a:pt x="313" y="6563"/>
                    </a:cubicBezTo>
                    <a:cubicBezTo>
                      <a:pt x="313" y="6563"/>
                      <a:pt x="688" y="5313"/>
                      <a:pt x="469" y="2875"/>
                    </a:cubicBezTo>
                    <a:cubicBezTo>
                      <a:pt x="375" y="1875"/>
                      <a:pt x="0" y="500"/>
                      <a:pt x="1032" y="0"/>
                    </a:cubicBezTo>
                  </a:path>
                </a:pathLst>
              </a:custGeom>
              <a:solidFill>
                <a:srgbClr val="003A4A"/>
              </a:solidFill>
              <a:ln>
                <a:noFill/>
              </a:ln>
              <a:effectLst/>
              <a:extLst/>
            </p:spPr>
            <p:txBody>
              <a:bodyPr wrap="none" anchor="ctr"/>
              <a:lstStyle/>
              <a:p>
                <a:endParaRPr lang="en-US" dirty="0"/>
              </a:p>
            </p:txBody>
          </p:sp>
          <p:sp>
            <p:nvSpPr>
              <p:cNvPr id="169" name="Freeform 20">
                <a:extLst>
                  <a:ext uri="{FF2B5EF4-FFF2-40B4-BE49-F238E27FC236}">
                    <a16:creationId xmlns:a16="http://schemas.microsoft.com/office/drawing/2014/main" id="{FBA50F88-7560-6B4A-B9E3-763B046DB18D}"/>
                  </a:ext>
                </a:extLst>
              </p:cNvPr>
              <p:cNvSpPr>
                <a:spLocks noChangeArrowheads="1"/>
              </p:cNvSpPr>
              <p:nvPr/>
            </p:nvSpPr>
            <p:spPr bwMode="auto">
              <a:xfrm>
                <a:off x="879670" y="3676886"/>
                <a:ext cx="511745" cy="711831"/>
              </a:xfrm>
              <a:custGeom>
                <a:avLst/>
                <a:gdLst>
                  <a:gd name="T0" fmla="*/ 3001 w 3033"/>
                  <a:gd name="T1" fmla="*/ 281 h 4220"/>
                  <a:gd name="T2" fmla="*/ 3001 w 3033"/>
                  <a:gd name="T3" fmla="*/ 281 h 4220"/>
                  <a:gd name="T4" fmla="*/ 2407 w 3033"/>
                  <a:gd name="T5" fmla="*/ 125 h 4220"/>
                  <a:gd name="T6" fmla="*/ 500 w 3033"/>
                  <a:gd name="T7" fmla="*/ 4000 h 4220"/>
                  <a:gd name="T8" fmla="*/ 1219 w 3033"/>
                  <a:gd name="T9" fmla="*/ 3656 h 4220"/>
                  <a:gd name="T10" fmla="*/ 2532 w 3033"/>
                  <a:gd name="T11" fmla="*/ 2000 h 4220"/>
                  <a:gd name="T12" fmla="*/ 3001 w 3033"/>
                  <a:gd name="T13" fmla="*/ 281 h 4220"/>
                </a:gdLst>
                <a:ahLst/>
                <a:cxnLst>
                  <a:cxn ang="0">
                    <a:pos x="T0" y="T1"/>
                  </a:cxn>
                  <a:cxn ang="0">
                    <a:pos x="T2" y="T3"/>
                  </a:cxn>
                  <a:cxn ang="0">
                    <a:pos x="T4" y="T5"/>
                  </a:cxn>
                  <a:cxn ang="0">
                    <a:pos x="T6" y="T7"/>
                  </a:cxn>
                  <a:cxn ang="0">
                    <a:pos x="T8" y="T9"/>
                  </a:cxn>
                  <a:cxn ang="0">
                    <a:pos x="T10" y="T11"/>
                  </a:cxn>
                  <a:cxn ang="0">
                    <a:pos x="T12" y="T13"/>
                  </a:cxn>
                </a:cxnLst>
                <a:rect l="0" t="0" r="r" b="b"/>
                <a:pathLst>
                  <a:path w="3033" h="4220">
                    <a:moveTo>
                      <a:pt x="3001" y="281"/>
                    </a:moveTo>
                    <a:lnTo>
                      <a:pt x="3001" y="281"/>
                    </a:lnTo>
                    <a:cubicBezTo>
                      <a:pt x="2563" y="0"/>
                      <a:pt x="2407" y="125"/>
                      <a:pt x="2407" y="125"/>
                    </a:cubicBezTo>
                    <a:cubicBezTo>
                      <a:pt x="2094" y="344"/>
                      <a:pt x="0" y="3500"/>
                      <a:pt x="500" y="4000"/>
                    </a:cubicBezTo>
                    <a:cubicBezTo>
                      <a:pt x="782" y="4219"/>
                      <a:pt x="1032" y="3937"/>
                      <a:pt x="1219" y="3656"/>
                    </a:cubicBezTo>
                    <a:cubicBezTo>
                      <a:pt x="1313" y="3500"/>
                      <a:pt x="2282" y="1781"/>
                      <a:pt x="2532" y="2000"/>
                    </a:cubicBezTo>
                    <a:cubicBezTo>
                      <a:pt x="3032" y="2437"/>
                      <a:pt x="3001" y="281"/>
                      <a:pt x="3001" y="281"/>
                    </a:cubicBezTo>
                  </a:path>
                </a:pathLst>
              </a:custGeom>
              <a:solidFill>
                <a:srgbClr val="FFFFFF"/>
              </a:solidFill>
              <a:ln>
                <a:noFill/>
              </a:ln>
              <a:effectLst/>
              <a:extLst/>
            </p:spPr>
            <p:txBody>
              <a:bodyPr wrap="none" anchor="ctr"/>
              <a:lstStyle/>
              <a:p>
                <a:endParaRPr lang="en-US" dirty="0"/>
              </a:p>
            </p:txBody>
          </p:sp>
          <p:sp>
            <p:nvSpPr>
              <p:cNvPr id="170" name="Freeform 21">
                <a:extLst>
                  <a:ext uri="{FF2B5EF4-FFF2-40B4-BE49-F238E27FC236}">
                    <a16:creationId xmlns:a16="http://schemas.microsoft.com/office/drawing/2014/main" id="{4735E6C5-D38C-2343-8B0C-F81BF9F8435E}"/>
                  </a:ext>
                </a:extLst>
              </p:cNvPr>
              <p:cNvSpPr>
                <a:spLocks noChangeArrowheads="1"/>
              </p:cNvSpPr>
              <p:nvPr/>
            </p:nvSpPr>
            <p:spPr bwMode="auto">
              <a:xfrm>
                <a:off x="1270173" y="3714076"/>
                <a:ext cx="100415" cy="310915"/>
              </a:xfrm>
              <a:custGeom>
                <a:avLst/>
                <a:gdLst>
                  <a:gd name="T0" fmla="*/ 63 w 595"/>
                  <a:gd name="T1" fmla="*/ 1843 h 1844"/>
                  <a:gd name="T2" fmla="*/ 63 w 595"/>
                  <a:gd name="T3" fmla="*/ 1843 h 1844"/>
                  <a:gd name="T4" fmla="*/ 0 w 595"/>
                  <a:gd name="T5" fmla="*/ 1812 h 1844"/>
                  <a:gd name="T6" fmla="*/ 469 w 595"/>
                  <a:gd name="T7" fmla="*/ 0 h 1844"/>
                  <a:gd name="T8" fmla="*/ 531 w 595"/>
                  <a:gd name="T9" fmla="*/ 0 h 1844"/>
                  <a:gd name="T10" fmla="*/ 63 w 595"/>
                  <a:gd name="T11" fmla="*/ 1843 h 1844"/>
                </a:gdLst>
                <a:ahLst/>
                <a:cxnLst>
                  <a:cxn ang="0">
                    <a:pos x="T0" y="T1"/>
                  </a:cxn>
                  <a:cxn ang="0">
                    <a:pos x="T2" y="T3"/>
                  </a:cxn>
                  <a:cxn ang="0">
                    <a:pos x="T4" y="T5"/>
                  </a:cxn>
                  <a:cxn ang="0">
                    <a:pos x="T6" y="T7"/>
                  </a:cxn>
                  <a:cxn ang="0">
                    <a:pos x="T8" y="T9"/>
                  </a:cxn>
                  <a:cxn ang="0">
                    <a:pos x="T10" y="T11"/>
                  </a:cxn>
                </a:cxnLst>
                <a:rect l="0" t="0" r="r" b="b"/>
                <a:pathLst>
                  <a:path w="595" h="1844">
                    <a:moveTo>
                      <a:pt x="63" y="1843"/>
                    </a:moveTo>
                    <a:lnTo>
                      <a:pt x="63" y="1843"/>
                    </a:lnTo>
                    <a:cubicBezTo>
                      <a:pt x="0" y="1812"/>
                      <a:pt x="0" y="1812"/>
                      <a:pt x="0" y="1812"/>
                    </a:cubicBezTo>
                    <a:cubicBezTo>
                      <a:pt x="0" y="1812"/>
                      <a:pt x="531" y="1218"/>
                      <a:pt x="469" y="0"/>
                    </a:cubicBezTo>
                    <a:cubicBezTo>
                      <a:pt x="531" y="0"/>
                      <a:pt x="531" y="0"/>
                      <a:pt x="531" y="0"/>
                    </a:cubicBezTo>
                    <a:cubicBezTo>
                      <a:pt x="594" y="1250"/>
                      <a:pt x="63" y="1812"/>
                      <a:pt x="63" y="1843"/>
                    </a:cubicBezTo>
                  </a:path>
                </a:pathLst>
              </a:custGeom>
              <a:solidFill>
                <a:schemeClr val="accent2">
                  <a:lumMod val="75000"/>
                </a:schemeClr>
              </a:solidFill>
              <a:ln>
                <a:noFill/>
              </a:ln>
              <a:effectLst/>
              <a:extLst/>
            </p:spPr>
            <p:txBody>
              <a:bodyPr wrap="none" anchor="ctr"/>
              <a:lstStyle/>
              <a:p>
                <a:endParaRPr lang="en-US" dirty="0"/>
              </a:p>
            </p:txBody>
          </p:sp>
          <p:sp>
            <p:nvSpPr>
              <p:cNvPr id="171" name="Freeform 22">
                <a:extLst>
                  <a:ext uri="{FF2B5EF4-FFF2-40B4-BE49-F238E27FC236}">
                    <a16:creationId xmlns:a16="http://schemas.microsoft.com/office/drawing/2014/main" id="{09CA7720-23F2-A544-AF8B-24FAE05F40D3}"/>
                  </a:ext>
                </a:extLst>
              </p:cNvPr>
              <p:cNvSpPr>
                <a:spLocks noChangeArrowheads="1"/>
              </p:cNvSpPr>
              <p:nvPr/>
            </p:nvSpPr>
            <p:spPr bwMode="auto">
              <a:xfrm>
                <a:off x="911654" y="4193094"/>
                <a:ext cx="216451" cy="232071"/>
              </a:xfrm>
              <a:custGeom>
                <a:avLst/>
                <a:gdLst>
                  <a:gd name="T0" fmla="*/ 0 w 1282"/>
                  <a:gd name="T1" fmla="*/ 750 h 1375"/>
                  <a:gd name="T2" fmla="*/ 0 w 1282"/>
                  <a:gd name="T3" fmla="*/ 750 h 1375"/>
                  <a:gd name="T4" fmla="*/ 375 w 1282"/>
                  <a:gd name="T5" fmla="*/ 1219 h 1375"/>
                  <a:gd name="T6" fmla="*/ 1219 w 1282"/>
                  <a:gd name="T7" fmla="*/ 532 h 1375"/>
                  <a:gd name="T8" fmla="*/ 688 w 1282"/>
                  <a:gd name="T9" fmla="*/ 94 h 1375"/>
                  <a:gd name="T10" fmla="*/ 0 w 1282"/>
                  <a:gd name="T11" fmla="*/ 750 h 1375"/>
                </a:gdLst>
                <a:ahLst/>
                <a:cxnLst>
                  <a:cxn ang="0">
                    <a:pos x="T0" y="T1"/>
                  </a:cxn>
                  <a:cxn ang="0">
                    <a:pos x="T2" y="T3"/>
                  </a:cxn>
                  <a:cxn ang="0">
                    <a:pos x="T4" y="T5"/>
                  </a:cxn>
                  <a:cxn ang="0">
                    <a:pos x="T6" y="T7"/>
                  </a:cxn>
                  <a:cxn ang="0">
                    <a:pos x="T8" y="T9"/>
                  </a:cxn>
                  <a:cxn ang="0">
                    <a:pos x="T10" y="T11"/>
                  </a:cxn>
                </a:cxnLst>
                <a:rect l="0" t="0" r="r" b="b"/>
                <a:pathLst>
                  <a:path w="1282" h="1375">
                    <a:moveTo>
                      <a:pt x="0" y="750"/>
                    </a:moveTo>
                    <a:lnTo>
                      <a:pt x="0" y="750"/>
                    </a:lnTo>
                    <a:cubicBezTo>
                      <a:pt x="0" y="750"/>
                      <a:pt x="250" y="1063"/>
                      <a:pt x="375" y="1219"/>
                    </a:cubicBezTo>
                    <a:cubicBezTo>
                      <a:pt x="500" y="1374"/>
                      <a:pt x="1281" y="1000"/>
                      <a:pt x="1219" y="532"/>
                    </a:cubicBezTo>
                    <a:cubicBezTo>
                      <a:pt x="1156" y="63"/>
                      <a:pt x="938" y="0"/>
                      <a:pt x="688" y="94"/>
                    </a:cubicBezTo>
                    <a:cubicBezTo>
                      <a:pt x="406" y="188"/>
                      <a:pt x="31" y="532"/>
                      <a:pt x="0" y="750"/>
                    </a:cubicBezTo>
                  </a:path>
                </a:pathLst>
              </a:custGeom>
              <a:solidFill>
                <a:schemeClr val="accent2">
                  <a:lumMod val="75000"/>
                </a:schemeClr>
              </a:solidFill>
              <a:ln>
                <a:noFill/>
              </a:ln>
              <a:effectLst/>
              <a:extLst/>
            </p:spPr>
            <p:txBody>
              <a:bodyPr wrap="none" anchor="ctr"/>
              <a:lstStyle/>
              <a:p>
                <a:endParaRPr lang="en-US" dirty="0"/>
              </a:p>
            </p:txBody>
          </p:sp>
          <p:sp>
            <p:nvSpPr>
              <p:cNvPr id="172" name="Freeform 23">
                <a:extLst>
                  <a:ext uri="{FF2B5EF4-FFF2-40B4-BE49-F238E27FC236}">
                    <a16:creationId xmlns:a16="http://schemas.microsoft.com/office/drawing/2014/main" id="{D9DFA93B-35BD-2B49-AE7D-75B7914EC823}"/>
                  </a:ext>
                </a:extLst>
              </p:cNvPr>
              <p:cNvSpPr>
                <a:spLocks noChangeArrowheads="1"/>
              </p:cNvSpPr>
              <p:nvPr/>
            </p:nvSpPr>
            <p:spPr bwMode="auto">
              <a:xfrm>
                <a:off x="1654726" y="3666472"/>
                <a:ext cx="448520" cy="701418"/>
              </a:xfrm>
              <a:custGeom>
                <a:avLst/>
                <a:gdLst>
                  <a:gd name="T0" fmla="*/ 94 w 2658"/>
                  <a:gd name="T1" fmla="*/ 250 h 4158"/>
                  <a:gd name="T2" fmla="*/ 94 w 2658"/>
                  <a:gd name="T3" fmla="*/ 250 h 4158"/>
                  <a:gd name="T4" fmla="*/ 719 w 2658"/>
                  <a:gd name="T5" fmla="*/ 188 h 4158"/>
                  <a:gd name="T6" fmla="*/ 2500 w 2658"/>
                  <a:gd name="T7" fmla="*/ 3844 h 4158"/>
                  <a:gd name="T8" fmla="*/ 1719 w 2658"/>
                  <a:gd name="T9" fmla="*/ 3594 h 4158"/>
                  <a:gd name="T10" fmla="*/ 375 w 2658"/>
                  <a:gd name="T11" fmla="*/ 2219 h 4158"/>
                  <a:gd name="T12" fmla="*/ 94 w 2658"/>
                  <a:gd name="T13" fmla="*/ 250 h 4158"/>
                </a:gdLst>
                <a:ahLst/>
                <a:cxnLst>
                  <a:cxn ang="0">
                    <a:pos x="T0" y="T1"/>
                  </a:cxn>
                  <a:cxn ang="0">
                    <a:pos x="T2" y="T3"/>
                  </a:cxn>
                  <a:cxn ang="0">
                    <a:pos x="T4" y="T5"/>
                  </a:cxn>
                  <a:cxn ang="0">
                    <a:pos x="T6" y="T7"/>
                  </a:cxn>
                  <a:cxn ang="0">
                    <a:pos x="T8" y="T9"/>
                  </a:cxn>
                  <a:cxn ang="0">
                    <a:pos x="T10" y="T11"/>
                  </a:cxn>
                  <a:cxn ang="0">
                    <a:pos x="T12" y="T13"/>
                  </a:cxn>
                </a:cxnLst>
                <a:rect l="0" t="0" r="r" b="b"/>
                <a:pathLst>
                  <a:path w="2658" h="4158">
                    <a:moveTo>
                      <a:pt x="94" y="250"/>
                    </a:moveTo>
                    <a:lnTo>
                      <a:pt x="94" y="250"/>
                    </a:lnTo>
                    <a:cubicBezTo>
                      <a:pt x="94" y="250"/>
                      <a:pt x="469" y="0"/>
                      <a:pt x="719" y="188"/>
                    </a:cubicBezTo>
                    <a:cubicBezTo>
                      <a:pt x="969" y="375"/>
                      <a:pt x="2657" y="3532"/>
                      <a:pt x="2500" y="3844"/>
                    </a:cubicBezTo>
                    <a:cubicBezTo>
                      <a:pt x="2344" y="4157"/>
                      <a:pt x="1969" y="3938"/>
                      <a:pt x="1719" y="3594"/>
                    </a:cubicBezTo>
                    <a:cubicBezTo>
                      <a:pt x="1594" y="3407"/>
                      <a:pt x="782" y="1688"/>
                      <a:pt x="375" y="2219"/>
                    </a:cubicBezTo>
                    <a:cubicBezTo>
                      <a:pt x="0" y="2750"/>
                      <a:pt x="94" y="344"/>
                      <a:pt x="94" y="250"/>
                    </a:cubicBezTo>
                  </a:path>
                </a:pathLst>
              </a:custGeom>
              <a:solidFill>
                <a:srgbClr val="FFFFFF"/>
              </a:solidFill>
              <a:ln>
                <a:noFill/>
              </a:ln>
              <a:effectLst/>
            </p:spPr>
            <p:txBody>
              <a:bodyPr wrap="none" anchor="ctr"/>
              <a:lstStyle/>
              <a:p>
                <a:endParaRPr lang="en-US" dirty="0"/>
              </a:p>
            </p:txBody>
          </p:sp>
          <p:sp>
            <p:nvSpPr>
              <p:cNvPr id="173" name="Freeform 24">
                <a:extLst>
                  <a:ext uri="{FF2B5EF4-FFF2-40B4-BE49-F238E27FC236}">
                    <a16:creationId xmlns:a16="http://schemas.microsoft.com/office/drawing/2014/main" id="{41BAB550-E4EB-DD49-B255-B9CA1F0F449B}"/>
                  </a:ext>
                </a:extLst>
              </p:cNvPr>
              <p:cNvSpPr>
                <a:spLocks noChangeArrowheads="1"/>
              </p:cNvSpPr>
              <p:nvPr/>
            </p:nvSpPr>
            <p:spPr bwMode="auto">
              <a:xfrm>
                <a:off x="1639105" y="3708126"/>
                <a:ext cx="105622" cy="322072"/>
              </a:xfrm>
              <a:custGeom>
                <a:avLst/>
                <a:gdLst>
                  <a:gd name="T0" fmla="*/ 562 w 626"/>
                  <a:gd name="T1" fmla="*/ 1907 h 1908"/>
                  <a:gd name="T2" fmla="*/ 562 w 626"/>
                  <a:gd name="T3" fmla="*/ 1907 h 1908"/>
                  <a:gd name="T4" fmla="*/ 156 w 626"/>
                  <a:gd name="T5" fmla="*/ 0 h 1908"/>
                  <a:gd name="T6" fmla="*/ 218 w 626"/>
                  <a:gd name="T7" fmla="*/ 32 h 1908"/>
                  <a:gd name="T8" fmla="*/ 625 w 626"/>
                  <a:gd name="T9" fmla="*/ 1875 h 1908"/>
                  <a:gd name="T10" fmla="*/ 562 w 626"/>
                  <a:gd name="T11" fmla="*/ 1907 h 1908"/>
                </a:gdLst>
                <a:ahLst/>
                <a:cxnLst>
                  <a:cxn ang="0">
                    <a:pos x="T0" y="T1"/>
                  </a:cxn>
                  <a:cxn ang="0">
                    <a:pos x="T2" y="T3"/>
                  </a:cxn>
                  <a:cxn ang="0">
                    <a:pos x="T4" y="T5"/>
                  </a:cxn>
                  <a:cxn ang="0">
                    <a:pos x="T6" y="T7"/>
                  </a:cxn>
                  <a:cxn ang="0">
                    <a:pos x="T8" y="T9"/>
                  </a:cxn>
                  <a:cxn ang="0">
                    <a:pos x="T10" y="T11"/>
                  </a:cxn>
                </a:cxnLst>
                <a:rect l="0" t="0" r="r" b="b"/>
                <a:pathLst>
                  <a:path w="626" h="1908">
                    <a:moveTo>
                      <a:pt x="562" y="1907"/>
                    </a:moveTo>
                    <a:lnTo>
                      <a:pt x="562" y="1907"/>
                    </a:lnTo>
                    <a:cubicBezTo>
                      <a:pt x="562" y="1875"/>
                      <a:pt x="0" y="1094"/>
                      <a:pt x="156" y="0"/>
                    </a:cubicBezTo>
                    <a:cubicBezTo>
                      <a:pt x="218" y="32"/>
                      <a:pt x="218" y="32"/>
                      <a:pt x="218" y="32"/>
                    </a:cubicBezTo>
                    <a:cubicBezTo>
                      <a:pt x="62" y="1063"/>
                      <a:pt x="625" y="1844"/>
                      <a:pt x="625" y="1875"/>
                    </a:cubicBezTo>
                    <a:lnTo>
                      <a:pt x="562" y="1907"/>
                    </a:lnTo>
                  </a:path>
                </a:pathLst>
              </a:custGeom>
              <a:solidFill>
                <a:schemeClr val="accent2">
                  <a:lumMod val="75000"/>
                </a:schemeClr>
              </a:solidFill>
              <a:ln>
                <a:noFill/>
              </a:ln>
              <a:effectLst/>
              <a:extLst/>
            </p:spPr>
            <p:txBody>
              <a:bodyPr wrap="none" anchor="ctr"/>
              <a:lstStyle/>
              <a:p>
                <a:endParaRPr lang="en-US" dirty="0"/>
              </a:p>
            </p:txBody>
          </p:sp>
          <p:sp>
            <p:nvSpPr>
              <p:cNvPr id="174" name="Freeform 25">
                <a:extLst>
                  <a:ext uri="{FF2B5EF4-FFF2-40B4-BE49-F238E27FC236}">
                    <a16:creationId xmlns:a16="http://schemas.microsoft.com/office/drawing/2014/main" id="{7839A55F-7F66-164A-8116-2C566257FFD5}"/>
                  </a:ext>
                </a:extLst>
              </p:cNvPr>
              <p:cNvSpPr>
                <a:spLocks noChangeArrowheads="1"/>
              </p:cNvSpPr>
              <p:nvPr/>
            </p:nvSpPr>
            <p:spPr bwMode="auto">
              <a:xfrm>
                <a:off x="1902416" y="4151440"/>
                <a:ext cx="221657" cy="200830"/>
              </a:xfrm>
              <a:custGeom>
                <a:avLst/>
                <a:gdLst>
                  <a:gd name="T0" fmla="*/ 0 w 1314"/>
                  <a:gd name="T1" fmla="*/ 282 h 1189"/>
                  <a:gd name="T2" fmla="*/ 0 w 1314"/>
                  <a:gd name="T3" fmla="*/ 282 h 1189"/>
                  <a:gd name="T4" fmla="*/ 750 w 1314"/>
                  <a:gd name="T5" fmla="*/ 157 h 1189"/>
                  <a:gd name="T6" fmla="*/ 1313 w 1314"/>
                  <a:gd name="T7" fmla="*/ 844 h 1189"/>
                  <a:gd name="T8" fmla="*/ 781 w 1314"/>
                  <a:gd name="T9" fmla="*/ 1157 h 1189"/>
                  <a:gd name="T10" fmla="*/ 0 w 1314"/>
                  <a:gd name="T11" fmla="*/ 282 h 1189"/>
                </a:gdLst>
                <a:ahLst/>
                <a:cxnLst>
                  <a:cxn ang="0">
                    <a:pos x="T0" y="T1"/>
                  </a:cxn>
                  <a:cxn ang="0">
                    <a:pos x="T2" y="T3"/>
                  </a:cxn>
                  <a:cxn ang="0">
                    <a:pos x="T4" y="T5"/>
                  </a:cxn>
                  <a:cxn ang="0">
                    <a:pos x="T6" y="T7"/>
                  </a:cxn>
                  <a:cxn ang="0">
                    <a:pos x="T8" y="T9"/>
                  </a:cxn>
                  <a:cxn ang="0">
                    <a:pos x="T10" y="T11"/>
                  </a:cxn>
                </a:cxnLst>
                <a:rect l="0" t="0" r="r" b="b"/>
                <a:pathLst>
                  <a:path w="1314" h="1189">
                    <a:moveTo>
                      <a:pt x="0" y="282"/>
                    </a:moveTo>
                    <a:lnTo>
                      <a:pt x="0" y="282"/>
                    </a:lnTo>
                    <a:cubicBezTo>
                      <a:pt x="0" y="282"/>
                      <a:pt x="313" y="0"/>
                      <a:pt x="750" y="157"/>
                    </a:cubicBezTo>
                    <a:cubicBezTo>
                      <a:pt x="1156" y="313"/>
                      <a:pt x="1313" y="844"/>
                      <a:pt x="1313" y="844"/>
                    </a:cubicBezTo>
                    <a:cubicBezTo>
                      <a:pt x="1313" y="844"/>
                      <a:pt x="1094" y="1188"/>
                      <a:pt x="781" y="1157"/>
                    </a:cubicBezTo>
                    <a:cubicBezTo>
                      <a:pt x="438" y="1157"/>
                      <a:pt x="0" y="469"/>
                      <a:pt x="0" y="282"/>
                    </a:cubicBezTo>
                  </a:path>
                </a:pathLst>
              </a:custGeom>
              <a:solidFill>
                <a:schemeClr val="accent2">
                  <a:lumMod val="75000"/>
                </a:schemeClr>
              </a:solidFill>
              <a:ln>
                <a:noFill/>
              </a:ln>
              <a:effectLst/>
              <a:extLst/>
            </p:spPr>
            <p:txBody>
              <a:bodyPr wrap="none" anchor="ctr"/>
              <a:lstStyle/>
              <a:p>
                <a:endParaRPr lang="en-US" dirty="0"/>
              </a:p>
            </p:txBody>
          </p:sp>
          <p:sp>
            <p:nvSpPr>
              <p:cNvPr id="175" name="Freeform 26">
                <a:extLst>
                  <a:ext uri="{FF2B5EF4-FFF2-40B4-BE49-F238E27FC236}">
                    <a16:creationId xmlns:a16="http://schemas.microsoft.com/office/drawing/2014/main" id="{2C585015-6A4D-7443-BB4A-CD107B89B694}"/>
                  </a:ext>
                </a:extLst>
              </p:cNvPr>
              <p:cNvSpPr>
                <a:spLocks noChangeArrowheads="1"/>
              </p:cNvSpPr>
              <p:nvPr/>
            </p:nvSpPr>
            <p:spPr bwMode="auto">
              <a:xfrm>
                <a:off x="995705" y="2838605"/>
                <a:ext cx="1096384" cy="1133575"/>
              </a:xfrm>
              <a:custGeom>
                <a:avLst/>
                <a:gdLst>
                  <a:gd name="T0" fmla="*/ 3124 w 6500"/>
                  <a:gd name="T1" fmla="*/ 1000 h 6720"/>
                  <a:gd name="T2" fmla="*/ 3124 w 6500"/>
                  <a:gd name="T3" fmla="*/ 1000 h 6720"/>
                  <a:gd name="T4" fmla="*/ 1844 w 6500"/>
                  <a:gd name="T5" fmla="*/ 2000 h 6720"/>
                  <a:gd name="T6" fmla="*/ 1844 w 6500"/>
                  <a:gd name="T7" fmla="*/ 4500 h 6720"/>
                  <a:gd name="T8" fmla="*/ 2125 w 6500"/>
                  <a:gd name="T9" fmla="*/ 5156 h 6720"/>
                  <a:gd name="T10" fmla="*/ 1719 w 6500"/>
                  <a:gd name="T11" fmla="*/ 5188 h 6720"/>
                  <a:gd name="T12" fmla="*/ 1063 w 6500"/>
                  <a:gd name="T13" fmla="*/ 5969 h 6720"/>
                  <a:gd name="T14" fmla="*/ 719 w 6500"/>
                  <a:gd name="T15" fmla="*/ 5000 h 6720"/>
                  <a:gd name="T16" fmla="*/ 531 w 6500"/>
                  <a:gd name="T17" fmla="*/ 4000 h 6720"/>
                  <a:gd name="T18" fmla="*/ 906 w 6500"/>
                  <a:gd name="T19" fmla="*/ 1469 h 6720"/>
                  <a:gd name="T20" fmla="*/ 3530 w 6500"/>
                  <a:gd name="T21" fmla="*/ 0 h 6720"/>
                  <a:gd name="T22" fmla="*/ 5718 w 6500"/>
                  <a:gd name="T23" fmla="*/ 2438 h 6720"/>
                  <a:gd name="T24" fmla="*/ 5218 w 6500"/>
                  <a:gd name="T25" fmla="*/ 3000 h 6720"/>
                  <a:gd name="T26" fmla="*/ 5530 w 6500"/>
                  <a:gd name="T27" fmla="*/ 6063 h 6720"/>
                  <a:gd name="T28" fmla="*/ 4624 w 6500"/>
                  <a:gd name="T29" fmla="*/ 5063 h 6720"/>
                  <a:gd name="T30" fmla="*/ 4593 w 6500"/>
                  <a:gd name="T31" fmla="*/ 1625 h 6720"/>
                  <a:gd name="T32" fmla="*/ 3124 w 6500"/>
                  <a:gd name="T33" fmla="*/ 1000 h 6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00" h="6720">
                    <a:moveTo>
                      <a:pt x="3124" y="1000"/>
                    </a:moveTo>
                    <a:lnTo>
                      <a:pt x="3124" y="1000"/>
                    </a:lnTo>
                    <a:cubicBezTo>
                      <a:pt x="3124" y="1000"/>
                      <a:pt x="2781" y="1531"/>
                      <a:pt x="1844" y="2000"/>
                    </a:cubicBezTo>
                    <a:cubicBezTo>
                      <a:pt x="1781" y="2219"/>
                      <a:pt x="1750" y="4063"/>
                      <a:pt x="1844" y="4500"/>
                    </a:cubicBezTo>
                    <a:cubicBezTo>
                      <a:pt x="1906" y="4906"/>
                      <a:pt x="2313" y="4969"/>
                      <a:pt x="2125" y="5156"/>
                    </a:cubicBezTo>
                    <a:cubicBezTo>
                      <a:pt x="1969" y="5344"/>
                      <a:pt x="1938" y="5094"/>
                      <a:pt x="1719" y="5188"/>
                    </a:cubicBezTo>
                    <a:cubicBezTo>
                      <a:pt x="1500" y="5313"/>
                      <a:pt x="1063" y="5969"/>
                      <a:pt x="1063" y="5969"/>
                    </a:cubicBezTo>
                    <a:cubicBezTo>
                      <a:pt x="1063" y="5969"/>
                      <a:pt x="0" y="5375"/>
                      <a:pt x="719" y="5000"/>
                    </a:cubicBezTo>
                    <a:cubicBezTo>
                      <a:pt x="1406" y="4625"/>
                      <a:pt x="844" y="4313"/>
                      <a:pt x="531" y="4000"/>
                    </a:cubicBezTo>
                    <a:cubicBezTo>
                      <a:pt x="438" y="3906"/>
                      <a:pt x="844" y="1656"/>
                      <a:pt x="906" y="1469"/>
                    </a:cubicBezTo>
                    <a:cubicBezTo>
                      <a:pt x="1375" y="1000"/>
                      <a:pt x="2625" y="250"/>
                      <a:pt x="3530" y="0"/>
                    </a:cubicBezTo>
                    <a:cubicBezTo>
                      <a:pt x="3968" y="94"/>
                      <a:pt x="5718" y="1750"/>
                      <a:pt x="5718" y="2438"/>
                    </a:cubicBezTo>
                    <a:cubicBezTo>
                      <a:pt x="5718" y="3031"/>
                      <a:pt x="5280" y="3063"/>
                      <a:pt x="5218" y="3000"/>
                    </a:cubicBezTo>
                    <a:cubicBezTo>
                      <a:pt x="4780" y="2750"/>
                      <a:pt x="6499" y="4969"/>
                      <a:pt x="5530" y="6063"/>
                    </a:cubicBezTo>
                    <a:cubicBezTo>
                      <a:pt x="4968" y="6719"/>
                      <a:pt x="4843" y="5313"/>
                      <a:pt x="4624" y="5063"/>
                    </a:cubicBezTo>
                    <a:cubicBezTo>
                      <a:pt x="4718" y="3844"/>
                      <a:pt x="4687" y="2000"/>
                      <a:pt x="4593" y="1625"/>
                    </a:cubicBezTo>
                    <a:lnTo>
                      <a:pt x="3124" y="1000"/>
                    </a:lnTo>
                  </a:path>
                </a:pathLst>
              </a:custGeom>
              <a:solidFill>
                <a:srgbClr val="221F1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6" name="Freeform 27">
                <a:extLst>
                  <a:ext uri="{FF2B5EF4-FFF2-40B4-BE49-F238E27FC236}">
                    <a16:creationId xmlns:a16="http://schemas.microsoft.com/office/drawing/2014/main" id="{061FE895-28E4-2747-81B4-628B483A152F}"/>
                  </a:ext>
                </a:extLst>
              </p:cNvPr>
              <p:cNvSpPr>
                <a:spLocks noChangeArrowheads="1"/>
              </p:cNvSpPr>
              <p:nvPr/>
            </p:nvSpPr>
            <p:spPr bwMode="auto">
              <a:xfrm>
                <a:off x="1148931" y="2838605"/>
                <a:ext cx="806296" cy="1049524"/>
              </a:xfrm>
              <a:custGeom>
                <a:avLst/>
                <a:gdLst>
                  <a:gd name="T0" fmla="*/ 4749 w 4782"/>
                  <a:gd name="T1" fmla="*/ 5906 h 6220"/>
                  <a:gd name="T2" fmla="*/ 4749 w 4782"/>
                  <a:gd name="T3" fmla="*/ 5906 h 6220"/>
                  <a:gd name="T4" fmla="*/ 4124 w 4782"/>
                  <a:gd name="T5" fmla="*/ 4125 h 6220"/>
                  <a:gd name="T6" fmla="*/ 4093 w 4782"/>
                  <a:gd name="T7" fmla="*/ 3969 h 6220"/>
                  <a:gd name="T8" fmla="*/ 3999 w 4782"/>
                  <a:gd name="T9" fmla="*/ 3531 h 6220"/>
                  <a:gd name="T10" fmla="*/ 4281 w 4782"/>
                  <a:gd name="T11" fmla="*/ 2500 h 6220"/>
                  <a:gd name="T12" fmla="*/ 4499 w 4782"/>
                  <a:gd name="T13" fmla="*/ 2219 h 6220"/>
                  <a:gd name="T14" fmla="*/ 2499 w 4782"/>
                  <a:gd name="T15" fmla="*/ 281 h 6220"/>
                  <a:gd name="T16" fmla="*/ 2624 w 4782"/>
                  <a:gd name="T17" fmla="*/ 0 h 6220"/>
                  <a:gd name="T18" fmla="*/ 2593 w 4782"/>
                  <a:gd name="T19" fmla="*/ 0 h 6220"/>
                  <a:gd name="T20" fmla="*/ 2562 w 4782"/>
                  <a:gd name="T21" fmla="*/ 0 h 6220"/>
                  <a:gd name="T22" fmla="*/ 2343 w 4782"/>
                  <a:gd name="T23" fmla="*/ 469 h 6220"/>
                  <a:gd name="T24" fmla="*/ 2343 w 4782"/>
                  <a:gd name="T25" fmla="*/ 469 h 6220"/>
                  <a:gd name="T26" fmla="*/ 282 w 4782"/>
                  <a:gd name="T27" fmla="*/ 1344 h 6220"/>
                  <a:gd name="T28" fmla="*/ 407 w 4782"/>
                  <a:gd name="T29" fmla="*/ 3938 h 6220"/>
                  <a:gd name="T30" fmla="*/ 625 w 4782"/>
                  <a:gd name="T31" fmla="*/ 4531 h 6220"/>
                  <a:gd name="T32" fmla="*/ 282 w 4782"/>
                  <a:gd name="T33" fmla="*/ 4969 h 6220"/>
                  <a:gd name="T34" fmla="*/ 157 w 4782"/>
                  <a:gd name="T35" fmla="*/ 5188 h 6220"/>
                  <a:gd name="T36" fmla="*/ 438 w 4782"/>
                  <a:gd name="T37" fmla="*/ 5594 h 6220"/>
                  <a:gd name="T38" fmla="*/ 500 w 4782"/>
                  <a:gd name="T39" fmla="*/ 5531 h 6220"/>
                  <a:gd name="T40" fmla="*/ 188 w 4782"/>
                  <a:gd name="T41" fmla="*/ 5188 h 6220"/>
                  <a:gd name="T42" fmla="*/ 313 w 4782"/>
                  <a:gd name="T43" fmla="*/ 5000 h 6220"/>
                  <a:gd name="T44" fmla="*/ 657 w 4782"/>
                  <a:gd name="T45" fmla="*/ 4531 h 6220"/>
                  <a:gd name="T46" fmla="*/ 438 w 4782"/>
                  <a:gd name="T47" fmla="*/ 3906 h 6220"/>
                  <a:gd name="T48" fmla="*/ 313 w 4782"/>
                  <a:gd name="T49" fmla="*/ 1375 h 6220"/>
                  <a:gd name="T50" fmla="*/ 2343 w 4782"/>
                  <a:gd name="T51" fmla="*/ 500 h 6220"/>
                  <a:gd name="T52" fmla="*/ 2312 w 4782"/>
                  <a:gd name="T53" fmla="*/ 625 h 6220"/>
                  <a:gd name="T54" fmla="*/ 2312 w 4782"/>
                  <a:gd name="T55" fmla="*/ 625 h 6220"/>
                  <a:gd name="T56" fmla="*/ 375 w 4782"/>
                  <a:gd name="T57" fmla="*/ 2063 h 6220"/>
                  <a:gd name="T58" fmla="*/ 907 w 4782"/>
                  <a:gd name="T59" fmla="*/ 4313 h 6220"/>
                  <a:gd name="T60" fmla="*/ 907 w 4782"/>
                  <a:gd name="T61" fmla="*/ 4156 h 6220"/>
                  <a:gd name="T62" fmla="*/ 407 w 4782"/>
                  <a:gd name="T63" fmla="*/ 2063 h 6220"/>
                  <a:gd name="T64" fmla="*/ 500 w 4782"/>
                  <a:gd name="T65" fmla="*/ 1906 h 6220"/>
                  <a:gd name="T66" fmla="*/ 875 w 4782"/>
                  <a:gd name="T67" fmla="*/ 3156 h 6220"/>
                  <a:gd name="T68" fmla="*/ 875 w 4782"/>
                  <a:gd name="T69" fmla="*/ 3063 h 6220"/>
                  <a:gd name="T70" fmla="*/ 532 w 4782"/>
                  <a:gd name="T71" fmla="*/ 1875 h 6220"/>
                  <a:gd name="T72" fmla="*/ 2281 w 4782"/>
                  <a:gd name="T73" fmla="*/ 688 h 6220"/>
                  <a:gd name="T74" fmla="*/ 2218 w 4782"/>
                  <a:gd name="T75" fmla="*/ 1000 h 6220"/>
                  <a:gd name="T76" fmla="*/ 2218 w 4782"/>
                  <a:gd name="T77" fmla="*/ 1000 h 6220"/>
                  <a:gd name="T78" fmla="*/ 2249 w 4782"/>
                  <a:gd name="T79" fmla="*/ 1031 h 6220"/>
                  <a:gd name="T80" fmla="*/ 2281 w 4782"/>
                  <a:gd name="T81" fmla="*/ 844 h 6220"/>
                  <a:gd name="T82" fmla="*/ 4093 w 4782"/>
                  <a:gd name="T83" fmla="*/ 1688 h 6220"/>
                  <a:gd name="T84" fmla="*/ 4468 w 4782"/>
                  <a:gd name="T85" fmla="*/ 2219 h 6220"/>
                  <a:gd name="T86" fmla="*/ 4249 w 4782"/>
                  <a:gd name="T87" fmla="*/ 2438 h 6220"/>
                  <a:gd name="T88" fmla="*/ 3937 w 4782"/>
                  <a:gd name="T89" fmla="*/ 3563 h 6220"/>
                  <a:gd name="T90" fmla="*/ 4031 w 4782"/>
                  <a:gd name="T91" fmla="*/ 4000 h 6220"/>
                  <a:gd name="T92" fmla="*/ 4249 w 4782"/>
                  <a:gd name="T93" fmla="*/ 6188 h 6220"/>
                  <a:gd name="T94" fmla="*/ 4281 w 4782"/>
                  <a:gd name="T95" fmla="*/ 6219 h 6220"/>
                  <a:gd name="T96" fmla="*/ 4156 w 4782"/>
                  <a:gd name="T97" fmla="*/ 4250 h 6220"/>
                  <a:gd name="T98" fmla="*/ 4687 w 4782"/>
                  <a:gd name="T99" fmla="*/ 6000 h 6220"/>
                  <a:gd name="T100" fmla="*/ 4749 w 4782"/>
                  <a:gd name="T101" fmla="*/ 5906 h 6220"/>
                  <a:gd name="T102" fmla="*/ 2312 w 4782"/>
                  <a:gd name="T103" fmla="*/ 813 h 6220"/>
                  <a:gd name="T104" fmla="*/ 2312 w 4782"/>
                  <a:gd name="T105" fmla="*/ 813 h 6220"/>
                  <a:gd name="T106" fmla="*/ 2468 w 4782"/>
                  <a:gd name="T107" fmla="*/ 313 h 6220"/>
                  <a:gd name="T108" fmla="*/ 3468 w 4782"/>
                  <a:gd name="T109" fmla="*/ 1094 h 6220"/>
                  <a:gd name="T110" fmla="*/ 3999 w 4782"/>
                  <a:gd name="T111" fmla="*/ 1594 h 6220"/>
                  <a:gd name="T112" fmla="*/ 2312 w 4782"/>
                  <a:gd name="T113" fmla="*/ 813 h 6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82" h="6220">
                    <a:moveTo>
                      <a:pt x="4749" y="5906"/>
                    </a:moveTo>
                    <a:lnTo>
                      <a:pt x="4749" y="5906"/>
                    </a:lnTo>
                    <a:cubicBezTo>
                      <a:pt x="4781" y="5031"/>
                      <a:pt x="4156" y="4188"/>
                      <a:pt x="4124" y="4125"/>
                    </a:cubicBezTo>
                    <a:cubicBezTo>
                      <a:pt x="4124" y="4063"/>
                      <a:pt x="4093" y="4031"/>
                      <a:pt x="4093" y="3969"/>
                    </a:cubicBezTo>
                    <a:cubicBezTo>
                      <a:pt x="4062" y="3844"/>
                      <a:pt x="4031" y="3688"/>
                      <a:pt x="3999" y="3531"/>
                    </a:cubicBezTo>
                    <a:cubicBezTo>
                      <a:pt x="3812" y="2719"/>
                      <a:pt x="4062" y="2594"/>
                      <a:pt x="4281" y="2500"/>
                    </a:cubicBezTo>
                    <a:cubicBezTo>
                      <a:pt x="4374" y="2438"/>
                      <a:pt x="4499" y="2375"/>
                      <a:pt x="4499" y="2219"/>
                    </a:cubicBezTo>
                    <a:cubicBezTo>
                      <a:pt x="4531" y="1781"/>
                      <a:pt x="2687" y="437"/>
                      <a:pt x="2499" y="281"/>
                    </a:cubicBezTo>
                    <a:cubicBezTo>
                      <a:pt x="2531" y="156"/>
                      <a:pt x="2593" y="63"/>
                      <a:pt x="2624" y="0"/>
                    </a:cubicBezTo>
                    <a:cubicBezTo>
                      <a:pt x="2593" y="0"/>
                      <a:pt x="2593" y="0"/>
                      <a:pt x="2593" y="0"/>
                    </a:cubicBezTo>
                    <a:cubicBezTo>
                      <a:pt x="2562" y="0"/>
                      <a:pt x="2562" y="0"/>
                      <a:pt x="2562" y="0"/>
                    </a:cubicBezTo>
                    <a:cubicBezTo>
                      <a:pt x="2499" y="125"/>
                      <a:pt x="2437" y="281"/>
                      <a:pt x="2343" y="469"/>
                    </a:cubicBezTo>
                    <a:lnTo>
                      <a:pt x="2343" y="469"/>
                    </a:lnTo>
                    <a:cubicBezTo>
                      <a:pt x="2281" y="469"/>
                      <a:pt x="563" y="938"/>
                      <a:pt x="282" y="1344"/>
                    </a:cubicBezTo>
                    <a:cubicBezTo>
                      <a:pt x="0" y="1750"/>
                      <a:pt x="94" y="3594"/>
                      <a:pt x="407" y="3938"/>
                    </a:cubicBezTo>
                    <a:cubicBezTo>
                      <a:pt x="563" y="4125"/>
                      <a:pt x="657" y="4344"/>
                      <a:pt x="625" y="4531"/>
                    </a:cubicBezTo>
                    <a:cubicBezTo>
                      <a:pt x="594" y="4688"/>
                      <a:pt x="469" y="4844"/>
                      <a:pt x="282" y="4969"/>
                    </a:cubicBezTo>
                    <a:cubicBezTo>
                      <a:pt x="188" y="5031"/>
                      <a:pt x="157" y="5125"/>
                      <a:pt x="157" y="5188"/>
                    </a:cubicBezTo>
                    <a:cubicBezTo>
                      <a:pt x="157" y="5344"/>
                      <a:pt x="282" y="5469"/>
                      <a:pt x="438" y="5594"/>
                    </a:cubicBezTo>
                    <a:cubicBezTo>
                      <a:pt x="438" y="5563"/>
                      <a:pt x="438" y="5531"/>
                      <a:pt x="500" y="5531"/>
                    </a:cubicBezTo>
                    <a:cubicBezTo>
                      <a:pt x="344" y="5406"/>
                      <a:pt x="188" y="5344"/>
                      <a:pt x="188" y="5188"/>
                    </a:cubicBezTo>
                    <a:cubicBezTo>
                      <a:pt x="188" y="5125"/>
                      <a:pt x="219" y="5063"/>
                      <a:pt x="313" y="5000"/>
                    </a:cubicBezTo>
                    <a:cubicBezTo>
                      <a:pt x="532" y="4875"/>
                      <a:pt x="625" y="4719"/>
                      <a:pt x="657" y="4531"/>
                    </a:cubicBezTo>
                    <a:cubicBezTo>
                      <a:pt x="688" y="4344"/>
                      <a:pt x="625" y="4125"/>
                      <a:pt x="438" y="3906"/>
                    </a:cubicBezTo>
                    <a:cubicBezTo>
                      <a:pt x="188" y="3625"/>
                      <a:pt x="32" y="1781"/>
                      <a:pt x="313" y="1375"/>
                    </a:cubicBezTo>
                    <a:cubicBezTo>
                      <a:pt x="594" y="1000"/>
                      <a:pt x="2157" y="563"/>
                      <a:pt x="2343" y="500"/>
                    </a:cubicBezTo>
                    <a:cubicBezTo>
                      <a:pt x="2343" y="563"/>
                      <a:pt x="2312" y="594"/>
                      <a:pt x="2312" y="625"/>
                    </a:cubicBezTo>
                    <a:lnTo>
                      <a:pt x="2312" y="625"/>
                    </a:lnTo>
                    <a:cubicBezTo>
                      <a:pt x="2218" y="656"/>
                      <a:pt x="500" y="1500"/>
                      <a:pt x="375" y="2063"/>
                    </a:cubicBezTo>
                    <a:cubicBezTo>
                      <a:pt x="219" y="2656"/>
                      <a:pt x="657" y="3750"/>
                      <a:pt x="907" y="4313"/>
                    </a:cubicBezTo>
                    <a:cubicBezTo>
                      <a:pt x="907" y="4250"/>
                      <a:pt x="907" y="4219"/>
                      <a:pt x="907" y="4156"/>
                    </a:cubicBezTo>
                    <a:cubicBezTo>
                      <a:pt x="657" y="3594"/>
                      <a:pt x="282" y="2594"/>
                      <a:pt x="407" y="2063"/>
                    </a:cubicBezTo>
                    <a:cubicBezTo>
                      <a:pt x="438" y="2031"/>
                      <a:pt x="438" y="1969"/>
                      <a:pt x="500" y="1906"/>
                    </a:cubicBezTo>
                    <a:cubicBezTo>
                      <a:pt x="532" y="2125"/>
                      <a:pt x="657" y="2781"/>
                      <a:pt x="875" y="3156"/>
                    </a:cubicBezTo>
                    <a:cubicBezTo>
                      <a:pt x="875" y="3125"/>
                      <a:pt x="875" y="3094"/>
                      <a:pt x="875" y="3063"/>
                    </a:cubicBezTo>
                    <a:cubicBezTo>
                      <a:pt x="688" y="2625"/>
                      <a:pt x="532" y="1969"/>
                      <a:pt x="532" y="1875"/>
                    </a:cubicBezTo>
                    <a:cubicBezTo>
                      <a:pt x="907" y="1375"/>
                      <a:pt x="2063" y="781"/>
                      <a:pt x="2281" y="688"/>
                    </a:cubicBezTo>
                    <a:cubicBezTo>
                      <a:pt x="2249" y="781"/>
                      <a:pt x="2218" y="906"/>
                      <a:pt x="2218" y="1000"/>
                    </a:cubicBezTo>
                    <a:lnTo>
                      <a:pt x="2218" y="1000"/>
                    </a:lnTo>
                    <a:cubicBezTo>
                      <a:pt x="2249" y="1031"/>
                      <a:pt x="2249" y="1031"/>
                      <a:pt x="2249" y="1031"/>
                    </a:cubicBezTo>
                    <a:cubicBezTo>
                      <a:pt x="2249" y="969"/>
                      <a:pt x="2281" y="906"/>
                      <a:pt x="2281" y="844"/>
                    </a:cubicBezTo>
                    <a:cubicBezTo>
                      <a:pt x="4093" y="1688"/>
                      <a:pt x="4093" y="1688"/>
                      <a:pt x="4093" y="1688"/>
                    </a:cubicBezTo>
                    <a:cubicBezTo>
                      <a:pt x="4406" y="1969"/>
                      <a:pt x="4468" y="2125"/>
                      <a:pt x="4468" y="2219"/>
                    </a:cubicBezTo>
                    <a:cubicBezTo>
                      <a:pt x="4437" y="2344"/>
                      <a:pt x="4343" y="2406"/>
                      <a:pt x="4249" y="2438"/>
                    </a:cubicBezTo>
                    <a:cubicBezTo>
                      <a:pt x="4031" y="2563"/>
                      <a:pt x="3781" y="2688"/>
                      <a:pt x="3937" y="3563"/>
                    </a:cubicBezTo>
                    <a:cubicBezTo>
                      <a:pt x="3968" y="3688"/>
                      <a:pt x="3999" y="3844"/>
                      <a:pt x="4031" y="4000"/>
                    </a:cubicBezTo>
                    <a:cubicBezTo>
                      <a:pt x="4218" y="4844"/>
                      <a:pt x="4406" y="5688"/>
                      <a:pt x="4249" y="6188"/>
                    </a:cubicBezTo>
                    <a:lnTo>
                      <a:pt x="4281" y="6219"/>
                    </a:lnTo>
                    <a:cubicBezTo>
                      <a:pt x="4437" y="5750"/>
                      <a:pt x="4312" y="5031"/>
                      <a:pt x="4156" y="4250"/>
                    </a:cubicBezTo>
                    <a:cubicBezTo>
                      <a:pt x="4312" y="4500"/>
                      <a:pt x="4781" y="5250"/>
                      <a:pt x="4687" y="6000"/>
                    </a:cubicBezTo>
                    <a:cubicBezTo>
                      <a:pt x="4718" y="5969"/>
                      <a:pt x="4749" y="5938"/>
                      <a:pt x="4749" y="5906"/>
                    </a:cubicBezTo>
                    <a:close/>
                    <a:moveTo>
                      <a:pt x="2312" y="813"/>
                    </a:moveTo>
                    <a:lnTo>
                      <a:pt x="2312" y="813"/>
                    </a:lnTo>
                    <a:cubicBezTo>
                      <a:pt x="2343" y="625"/>
                      <a:pt x="2406" y="469"/>
                      <a:pt x="2468" y="313"/>
                    </a:cubicBezTo>
                    <a:cubicBezTo>
                      <a:pt x="2593" y="406"/>
                      <a:pt x="3031" y="719"/>
                      <a:pt x="3468" y="1094"/>
                    </a:cubicBezTo>
                    <a:cubicBezTo>
                      <a:pt x="3687" y="1281"/>
                      <a:pt x="3874" y="1438"/>
                      <a:pt x="3999" y="1594"/>
                    </a:cubicBezTo>
                    <a:lnTo>
                      <a:pt x="2312" y="813"/>
                    </a:lnTo>
                    <a:close/>
                  </a:path>
                </a:pathLst>
              </a:custGeom>
              <a:solidFill>
                <a:srgbClr val="61626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7" name="Freeform 28">
                <a:extLst>
                  <a:ext uri="{FF2B5EF4-FFF2-40B4-BE49-F238E27FC236}">
                    <a16:creationId xmlns:a16="http://schemas.microsoft.com/office/drawing/2014/main" id="{36528018-EBA1-6E46-AD91-5D1FF8635B90}"/>
                  </a:ext>
                </a:extLst>
              </p:cNvPr>
              <p:cNvSpPr>
                <a:spLocks noChangeArrowheads="1"/>
              </p:cNvSpPr>
              <p:nvPr/>
            </p:nvSpPr>
            <p:spPr bwMode="auto">
              <a:xfrm>
                <a:off x="1775967" y="3275969"/>
                <a:ext cx="100415" cy="163639"/>
              </a:xfrm>
              <a:custGeom>
                <a:avLst/>
                <a:gdLst>
                  <a:gd name="T0" fmla="*/ 63 w 595"/>
                  <a:gd name="T1" fmla="*/ 187 h 970"/>
                  <a:gd name="T2" fmla="*/ 63 w 595"/>
                  <a:gd name="T3" fmla="*/ 187 h 970"/>
                  <a:gd name="T4" fmla="*/ 594 w 595"/>
                  <a:gd name="T5" fmla="*/ 406 h 970"/>
                  <a:gd name="T6" fmla="*/ 31 w 595"/>
                  <a:gd name="T7" fmla="*/ 969 h 970"/>
                  <a:gd name="T8" fmla="*/ 0 w 595"/>
                  <a:gd name="T9" fmla="*/ 500 h 970"/>
                  <a:gd name="T10" fmla="*/ 63 w 595"/>
                  <a:gd name="T11" fmla="*/ 187 h 970"/>
                </a:gdLst>
                <a:ahLst/>
                <a:cxnLst>
                  <a:cxn ang="0">
                    <a:pos x="T0" y="T1"/>
                  </a:cxn>
                  <a:cxn ang="0">
                    <a:pos x="T2" y="T3"/>
                  </a:cxn>
                  <a:cxn ang="0">
                    <a:pos x="T4" y="T5"/>
                  </a:cxn>
                  <a:cxn ang="0">
                    <a:pos x="T6" y="T7"/>
                  </a:cxn>
                  <a:cxn ang="0">
                    <a:pos x="T8" y="T9"/>
                  </a:cxn>
                  <a:cxn ang="0">
                    <a:pos x="T10" y="T11"/>
                  </a:cxn>
                </a:cxnLst>
                <a:rect l="0" t="0" r="r" b="b"/>
                <a:pathLst>
                  <a:path w="595" h="970">
                    <a:moveTo>
                      <a:pt x="63" y="187"/>
                    </a:moveTo>
                    <a:lnTo>
                      <a:pt x="63" y="187"/>
                    </a:lnTo>
                    <a:cubicBezTo>
                      <a:pt x="63" y="187"/>
                      <a:pt x="563" y="0"/>
                      <a:pt x="594" y="406"/>
                    </a:cubicBezTo>
                    <a:cubicBezTo>
                      <a:pt x="594" y="812"/>
                      <a:pt x="31" y="969"/>
                      <a:pt x="31" y="969"/>
                    </a:cubicBezTo>
                    <a:cubicBezTo>
                      <a:pt x="0" y="500"/>
                      <a:pt x="0" y="500"/>
                      <a:pt x="0" y="500"/>
                    </a:cubicBezTo>
                    <a:lnTo>
                      <a:pt x="63" y="187"/>
                    </a:lnTo>
                  </a:path>
                </a:pathLst>
              </a:custGeom>
              <a:solidFill>
                <a:srgbClr val="FCC79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8" name="Freeform 29">
                <a:extLst>
                  <a:ext uri="{FF2B5EF4-FFF2-40B4-BE49-F238E27FC236}">
                    <a16:creationId xmlns:a16="http://schemas.microsoft.com/office/drawing/2014/main" id="{19656BCA-8B03-6646-807B-3B63613576E7}"/>
                  </a:ext>
                </a:extLst>
              </p:cNvPr>
              <p:cNvSpPr>
                <a:spLocks noChangeArrowheads="1"/>
              </p:cNvSpPr>
              <p:nvPr/>
            </p:nvSpPr>
            <p:spPr bwMode="auto">
              <a:xfrm>
                <a:off x="1791588" y="3313159"/>
                <a:ext cx="63224" cy="78844"/>
              </a:xfrm>
              <a:custGeom>
                <a:avLst/>
                <a:gdLst>
                  <a:gd name="T0" fmla="*/ 375 w 376"/>
                  <a:gd name="T1" fmla="*/ 93 h 469"/>
                  <a:gd name="T2" fmla="*/ 375 w 376"/>
                  <a:gd name="T3" fmla="*/ 93 h 469"/>
                  <a:gd name="T4" fmla="*/ 344 w 376"/>
                  <a:gd name="T5" fmla="*/ 93 h 469"/>
                  <a:gd name="T6" fmla="*/ 344 w 376"/>
                  <a:gd name="T7" fmla="*/ 62 h 469"/>
                  <a:gd name="T8" fmla="*/ 312 w 376"/>
                  <a:gd name="T9" fmla="*/ 31 h 469"/>
                  <a:gd name="T10" fmla="*/ 281 w 376"/>
                  <a:gd name="T11" fmla="*/ 31 h 469"/>
                  <a:gd name="T12" fmla="*/ 250 w 376"/>
                  <a:gd name="T13" fmla="*/ 31 h 469"/>
                  <a:gd name="T14" fmla="*/ 219 w 376"/>
                  <a:gd name="T15" fmla="*/ 0 h 469"/>
                  <a:gd name="T16" fmla="*/ 187 w 376"/>
                  <a:gd name="T17" fmla="*/ 31 h 469"/>
                  <a:gd name="T18" fmla="*/ 125 w 376"/>
                  <a:gd name="T19" fmla="*/ 31 h 469"/>
                  <a:gd name="T20" fmla="*/ 0 w 376"/>
                  <a:gd name="T21" fmla="*/ 93 h 469"/>
                  <a:gd name="T22" fmla="*/ 0 w 376"/>
                  <a:gd name="T23" fmla="*/ 93 h 469"/>
                  <a:gd name="T24" fmla="*/ 31 w 376"/>
                  <a:gd name="T25" fmla="*/ 125 h 469"/>
                  <a:gd name="T26" fmla="*/ 31 w 376"/>
                  <a:gd name="T27" fmla="*/ 125 h 469"/>
                  <a:gd name="T28" fmla="*/ 94 w 376"/>
                  <a:gd name="T29" fmla="*/ 125 h 469"/>
                  <a:gd name="T30" fmla="*/ 156 w 376"/>
                  <a:gd name="T31" fmla="*/ 156 h 469"/>
                  <a:gd name="T32" fmla="*/ 187 w 376"/>
                  <a:gd name="T33" fmla="*/ 156 h 469"/>
                  <a:gd name="T34" fmla="*/ 187 w 376"/>
                  <a:gd name="T35" fmla="*/ 156 h 469"/>
                  <a:gd name="T36" fmla="*/ 187 w 376"/>
                  <a:gd name="T37" fmla="*/ 187 h 469"/>
                  <a:gd name="T38" fmla="*/ 219 w 376"/>
                  <a:gd name="T39" fmla="*/ 187 h 469"/>
                  <a:gd name="T40" fmla="*/ 219 w 376"/>
                  <a:gd name="T41" fmla="*/ 218 h 469"/>
                  <a:gd name="T42" fmla="*/ 219 w 376"/>
                  <a:gd name="T43" fmla="*/ 218 h 469"/>
                  <a:gd name="T44" fmla="*/ 219 w 376"/>
                  <a:gd name="T45" fmla="*/ 250 h 469"/>
                  <a:gd name="T46" fmla="*/ 187 w 376"/>
                  <a:gd name="T47" fmla="*/ 281 h 469"/>
                  <a:gd name="T48" fmla="*/ 187 w 376"/>
                  <a:gd name="T49" fmla="*/ 312 h 469"/>
                  <a:gd name="T50" fmla="*/ 187 w 376"/>
                  <a:gd name="T51" fmla="*/ 343 h 469"/>
                  <a:gd name="T52" fmla="*/ 156 w 376"/>
                  <a:gd name="T53" fmla="*/ 406 h 469"/>
                  <a:gd name="T54" fmla="*/ 125 w 376"/>
                  <a:gd name="T55" fmla="*/ 437 h 469"/>
                  <a:gd name="T56" fmla="*/ 94 w 376"/>
                  <a:gd name="T57" fmla="*/ 468 h 469"/>
                  <a:gd name="T58" fmla="*/ 156 w 376"/>
                  <a:gd name="T59" fmla="*/ 406 h 469"/>
                  <a:gd name="T60" fmla="*/ 219 w 376"/>
                  <a:gd name="T61" fmla="*/ 375 h 469"/>
                  <a:gd name="T62" fmla="*/ 219 w 376"/>
                  <a:gd name="T63" fmla="*/ 343 h 469"/>
                  <a:gd name="T64" fmla="*/ 250 w 376"/>
                  <a:gd name="T65" fmla="*/ 312 h 469"/>
                  <a:gd name="T66" fmla="*/ 250 w 376"/>
                  <a:gd name="T67" fmla="*/ 250 h 469"/>
                  <a:gd name="T68" fmla="*/ 250 w 376"/>
                  <a:gd name="T69" fmla="*/ 218 h 469"/>
                  <a:gd name="T70" fmla="*/ 250 w 376"/>
                  <a:gd name="T71" fmla="*/ 218 h 469"/>
                  <a:gd name="T72" fmla="*/ 250 w 376"/>
                  <a:gd name="T73" fmla="*/ 187 h 469"/>
                  <a:gd name="T74" fmla="*/ 250 w 376"/>
                  <a:gd name="T75" fmla="*/ 156 h 469"/>
                  <a:gd name="T76" fmla="*/ 219 w 376"/>
                  <a:gd name="T77" fmla="*/ 93 h 469"/>
                  <a:gd name="T78" fmla="*/ 187 w 376"/>
                  <a:gd name="T79" fmla="*/ 93 h 469"/>
                  <a:gd name="T80" fmla="*/ 156 w 376"/>
                  <a:gd name="T81" fmla="*/ 62 h 469"/>
                  <a:gd name="T82" fmla="*/ 187 w 376"/>
                  <a:gd name="T83" fmla="*/ 62 h 469"/>
                  <a:gd name="T84" fmla="*/ 219 w 376"/>
                  <a:gd name="T85" fmla="*/ 62 h 469"/>
                  <a:gd name="T86" fmla="*/ 250 w 376"/>
                  <a:gd name="T87" fmla="*/ 62 h 469"/>
                  <a:gd name="T88" fmla="*/ 281 w 376"/>
                  <a:gd name="T89" fmla="*/ 62 h 469"/>
                  <a:gd name="T90" fmla="*/ 312 w 376"/>
                  <a:gd name="T91" fmla="*/ 62 h 469"/>
                  <a:gd name="T92" fmla="*/ 312 w 376"/>
                  <a:gd name="T93" fmla="*/ 93 h 469"/>
                  <a:gd name="T94" fmla="*/ 344 w 376"/>
                  <a:gd name="T95" fmla="*/ 93 h 469"/>
                  <a:gd name="T96" fmla="*/ 344 w 376"/>
                  <a:gd name="T97" fmla="*/ 125 h 469"/>
                  <a:gd name="T98" fmla="*/ 375 w 376"/>
                  <a:gd name="T99" fmla="*/ 156 h 469"/>
                  <a:gd name="T100" fmla="*/ 375 w 376"/>
                  <a:gd name="T101" fmla="*/ 93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6" h="469">
                    <a:moveTo>
                      <a:pt x="375" y="93"/>
                    </a:moveTo>
                    <a:lnTo>
                      <a:pt x="375" y="93"/>
                    </a:lnTo>
                    <a:cubicBezTo>
                      <a:pt x="344" y="93"/>
                      <a:pt x="344" y="93"/>
                      <a:pt x="344" y="93"/>
                    </a:cubicBezTo>
                    <a:cubicBezTo>
                      <a:pt x="344" y="62"/>
                      <a:pt x="344" y="62"/>
                      <a:pt x="344" y="62"/>
                    </a:cubicBezTo>
                    <a:lnTo>
                      <a:pt x="312" y="31"/>
                    </a:lnTo>
                    <a:cubicBezTo>
                      <a:pt x="312" y="31"/>
                      <a:pt x="312" y="31"/>
                      <a:pt x="281" y="31"/>
                    </a:cubicBezTo>
                    <a:cubicBezTo>
                      <a:pt x="281" y="31"/>
                      <a:pt x="281" y="31"/>
                      <a:pt x="250" y="31"/>
                    </a:cubicBezTo>
                    <a:cubicBezTo>
                      <a:pt x="250" y="0"/>
                      <a:pt x="250" y="0"/>
                      <a:pt x="219" y="0"/>
                    </a:cubicBezTo>
                    <a:cubicBezTo>
                      <a:pt x="219" y="0"/>
                      <a:pt x="187" y="0"/>
                      <a:pt x="187" y="31"/>
                    </a:cubicBezTo>
                    <a:cubicBezTo>
                      <a:pt x="156" y="31"/>
                      <a:pt x="125" y="31"/>
                      <a:pt x="125" y="31"/>
                    </a:cubicBezTo>
                    <a:cubicBezTo>
                      <a:pt x="94" y="31"/>
                      <a:pt x="62" y="62"/>
                      <a:pt x="0" y="93"/>
                    </a:cubicBezTo>
                    <a:lnTo>
                      <a:pt x="0" y="93"/>
                    </a:lnTo>
                    <a:cubicBezTo>
                      <a:pt x="0" y="125"/>
                      <a:pt x="31" y="125"/>
                      <a:pt x="31" y="125"/>
                    </a:cubicBezTo>
                    <a:lnTo>
                      <a:pt x="31" y="125"/>
                    </a:lnTo>
                    <a:cubicBezTo>
                      <a:pt x="62" y="125"/>
                      <a:pt x="94" y="125"/>
                      <a:pt x="94" y="125"/>
                    </a:cubicBezTo>
                    <a:cubicBezTo>
                      <a:pt x="125" y="125"/>
                      <a:pt x="125" y="125"/>
                      <a:pt x="156" y="156"/>
                    </a:cubicBezTo>
                    <a:lnTo>
                      <a:pt x="187" y="156"/>
                    </a:lnTo>
                    <a:lnTo>
                      <a:pt x="187" y="156"/>
                    </a:lnTo>
                    <a:cubicBezTo>
                      <a:pt x="187" y="187"/>
                      <a:pt x="187" y="187"/>
                      <a:pt x="187" y="187"/>
                    </a:cubicBezTo>
                    <a:lnTo>
                      <a:pt x="219" y="187"/>
                    </a:lnTo>
                    <a:cubicBezTo>
                      <a:pt x="219" y="218"/>
                      <a:pt x="219" y="218"/>
                      <a:pt x="219" y="218"/>
                    </a:cubicBezTo>
                    <a:lnTo>
                      <a:pt x="219" y="218"/>
                    </a:lnTo>
                    <a:cubicBezTo>
                      <a:pt x="219" y="250"/>
                      <a:pt x="219" y="250"/>
                      <a:pt x="219" y="250"/>
                    </a:cubicBezTo>
                    <a:cubicBezTo>
                      <a:pt x="187" y="281"/>
                      <a:pt x="187" y="281"/>
                      <a:pt x="187" y="281"/>
                    </a:cubicBezTo>
                    <a:lnTo>
                      <a:pt x="187" y="312"/>
                    </a:lnTo>
                    <a:lnTo>
                      <a:pt x="187" y="343"/>
                    </a:lnTo>
                    <a:cubicBezTo>
                      <a:pt x="156" y="375"/>
                      <a:pt x="156" y="375"/>
                      <a:pt x="156" y="406"/>
                    </a:cubicBezTo>
                    <a:cubicBezTo>
                      <a:pt x="125" y="406"/>
                      <a:pt x="125" y="406"/>
                      <a:pt x="125" y="437"/>
                    </a:cubicBezTo>
                    <a:cubicBezTo>
                      <a:pt x="125" y="437"/>
                      <a:pt x="94" y="437"/>
                      <a:pt x="94" y="468"/>
                    </a:cubicBezTo>
                    <a:cubicBezTo>
                      <a:pt x="125" y="437"/>
                      <a:pt x="125" y="437"/>
                      <a:pt x="156" y="406"/>
                    </a:cubicBezTo>
                    <a:cubicBezTo>
                      <a:pt x="187" y="406"/>
                      <a:pt x="187" y="375"/>
                      <a:pt x="219" y="375"/>
                    </a:cubicBezTo>
                    <a:cubicBezTo>
                      <a:pt x="219" y="343"/>
                      <a:pt x="219" y="343"/>
                      <a:pt x="219" y="343"/>
                    </a:cubicBezTo>
                    <a:cubicBezTo>
                      <a:pt x="219" y="312"/>
                      <a:pt x="250" y="312"/>
                      <a:pt x="250" y="312"/>
                    </a:cubicBezTo>
                    <a:cubicBezTo>
                      <a:pt x="250" y="250"/>
                      <a:pt x="250" y="250"/>
                      <a:pt x="250" y="250"/>
                    </a:cubicBezTo>
                    <a:cubicBezTo>
                      <a:pt x="250" y="218"/>
                      <a:pt x="250" y="218"/>
                      <a:pt x="250" y="218"/>
                    </a:cubicBezTo>
                    <a:lnTo>
                      <a:pt x="250" y="218"/>
                    </a:lnTo>
                    <a:cubicBezTo>
                      <a:pt x="250" y="187"/>
                      <a:pt x="250" y="187"/>
                      <a:pt x="250" y="187"/>
                    </a:cubicBezTo>
                    <a:lnTo>
                      <a:pt x="250" y="156"/>
                    </a:lnTo>
                    <a:cubicBezTo>
                      <a:pt x="250" y="125"/>
                      <a:pt x="219" y="125"/>
                      <a:pt x="219" y="93"/>
                    </a:cubicBezTo>
                    <a:lnTo>
                      <a:pt x="187" y="93"/>
                    </a:lnTo>
                    <a:cubicBezTo>
                      <a:pt x="156" y="93"/>
                      <a:pt x="156" y="93"/>
                      <a:pt x="156" y="62"/>
                    </a:cubicBezTo>
                    <a:lnTo>
                      <a:pt x="187" y="62"/>
                    </a:lnTo>
                    <a:lnTo>
                      <a:pt x="219" y="62"/>
                    </a:lnTo>
                    <a:cubicBezTo>
                      <a:pt x="250" y="62"/>
                      <a:pt x="250" y="62"/>
                      <a:pt x="250" y="62"/>
                    </a:cubicBezTo>
                    <a:lnTo>
                      <a:pt x="281" y="62"/>
                    </a:lnTo>
                    <a:cubicBezTo>
                      <a:pt x="281" y="62"/>
                      <a:pt x="281" y="62"/>
                      <a:pt x="312" y="62"/>
                    </a:cubicBezTo>
                    <a:cubicBezTo>
                      <a:pt x="312" y="62"/>
                      <a:pt x="312" y="62"/>
                      <a:pt x="312" y="93"/>
                    </a:cubicBezTo>
                    <a:cubicBezTo>
                      <a:pt x="344" y="93"/>
                      <a:pt x="344" y="93"/>
                      <a:pt x="344" y="93"/>
                    </a:cubicBezTo>
                    <a:cubicBezTo>
                      <a:pt x="344" y="125"/>
                      <a:pt x="344" y="125"/>
                      <a:pt x="344" y="125"/>
                    </a:cubicBezTo>
                    <a:cubicBezTo>
                      <a:pt x="375" y="125"/>
                      <a:pt x="375" y="156"/>
                      <a:pt x="375" y="156"/>
                    </a:cubicBezTo>
                    <a:cubicBezTo>
                      <a:pt x="375" y="156"/>
                      <a:pt x="375" y="125"/>
                      <a:pt x="375" y="93"/>
                    </a:cubicBezTo>
                  </a:path>
                </a:pathLst>
              </a:custGeom>
              <a:solidFill>
                <a:srgbClr val="F8A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9" name="Freeform 30">
                <a:extLst>
                  <a:ext uri="{FF2B5EF4-FFF2-40B4-BE49-F238E27FC236}">
                    <a16:creationId xmlns:a16="http://schemas.microsoft.com/office/drawing/2014/main" id="{D80C367F-F4C1-5A43-A387-FB85A3F9ED22}"/>
                  </a:ext>
                </a:extLst>
              </p:cNvPr>
              <p:cNvSpPr>
                <a:spLocks noChangeArrowheads="1"/>
              </p:cNvSpPr>
              <p:nvPr/>
            </p:nvSpPr>
            <p:spPr bwMode="auto">
              <a:xfrm>
                <a:off x="1480673" y="3745317"/>
                <a:ext cx="95208" cy="63224"/>
              </a:xfrm>
              <a:custGeom>
                <a:avLst/>
                <a:gdLst>
                  <a:gd name="T0" fmla="*/ 0 w 563"/>
                  <a:gd name="T1" fmla="*/ 250 h 376"/>
                  <a:gd name="T2" fmla="*/ 0 w 563"/>
                  <a:gd name="T3" fmla="*/ 250 h 376"/>
                  <a:gd name="T4" fmla="*/ 219 w 563"/>
                  <a:gd name="T5" fmla="*/ 344 h 376"/>
                  <a:gd name="T6" fmla="*/ 562 w 563"/>
                  <a:gd name="T7" fmla="*/ 156 h 376"/>
                  <a:gd name="T8" fmla="*/ 374 w 563"/>
                  <a:gd name="T9" fmla="*/ 0 h 376"/>
                  <a:gd name="T10" fmla="*/ 156 w 563"/>
                  <a:gd name="T11" fmla="*/ 0 h 376"/>
                  <a:gd name="T12" fmla="*/ 0 w 563"/>
                  <a:gd name="T13" fmla="*/ 250 h 376"/>
                </a:gdLst>
                <a:ahLst/>
                <a:cxnLst>
                  <a:cxn ang="0">
                    <a:pos x="T0" y="T1"/>
                  </a:cxn>
                  <a:cxn ang="0">
                    <a:pos x="T2" y="T3"/>
                  </a:cxn>
                  <a:cxn ang="0">
                    <a:pos x="T4" y="T5"/>
                  </a:cxn>
                  <a:cxn ang="0">
                    <a:pos x="T6" y="T7"/>
                  </a:cxn>
                  <a:cxn ang="0">
                    <a:pos x="T8" y="T9"/>
                  </a:cxn>
                  <a:cxn ang="0">
                    <a:pos x="T10" y="T11"/>
                  </a:cxn>
                  <a:cxn ang="0">
                    <a:pos x="T12" y="T13"/>
                  </a:cxn>
                </a:cxnLst>
                <a:rect l="0" t="0" r="r" b="b"/>
                <a:pathLst>
                  <a:path w="563" h="376">
                    <a:moveTo>
                      <a:pt x="0" y="250"/>
                    </a:moveTo>
                    <a:lnTo>
                      <a:pt x="0" y="250"/>
                    </a:lnTo>
                    <a:cubicBezTo>
                      <a:pt x="0" y="250"/>
                      <a:pt x="63" y="375"/>
                      <a:pt x="219" y="344"/>
                    </a:cubicBezTo>
                    <a:cubicBezTo>
                      <a:pt x="405" y="344"/>
                      <a:pt x="562" y="156"/>
                      <a:pt x="562" y="156"/>
                    </a:cubicBezTo>
                    <a:cubicBezTo>
                      <a:pt x="374" y="0"/>
                      <a:pt x="374" y="0"/>
                      <a:pt x="374" y="0"/>
                    </a:cubicBezTo>
                    <a:cubicBezTo>
                      <a:pt x="156" y="0"/>
                      <a:pt x="156" y="0"/>
                      <a:pt x="156" y="0"/>
                    </a:cubicBezTo>
                    <a:lnTo>
                      <a:pt x="0" y="250"/>
                    </a:lnTo>
                  </a:path>
                </a:pathLst>
              </a:custGeom>
              <a:solidFill>
                <a:schemeClr val="accent2">
                  <a:lumMod val="75000"/>
                </a:schemeClr>
              </a:solidFill>
              <a:ln>
                <a:noFill/>
              </a:ln>
              <a:effectLst/>
              <a:extLst/>
            </p:spPr>
            <p:txBody>
              <a:bodyPr wrap="none" anchor="ctr"/>
              <a:lstStyle/>
              <a:p>
                <a:endParaRPr lang="en-US" dirty="0"/>
              </a:p>
            </p:txBody>
          </p:sp>
          <p:sp>
            <p:nvSpPr>
              <p:cNvPr id="180" name="Freeform 31">
                <a:extLst>
                  <a:ext uri="{FF2B5EF4-FFF2-40B4-BE49-F238E27FC236}">
                    <a16:creationId xmlns:a16="http://schemas.microsoft.com/office/drawing/2014/main" id="{3A796A8E-045D-074A-B060-3F8BC4643FE9}"/>
                  </a:ext>
                </a:extLst>
              </p:cNvPr>
              <p:cNvSpPr>
                <a:spLocks noChangeArrowheads="1"/>
              </p:cNvSpPr>
              <p:nvPr/>
            </p:nvSpPr>
            <p:spPr bwMode="auto">
              <a:xfrm>
                <a:off x="1427862" y="3702919"/>
                <a:ext cx="189673" cy="105622"/>
              </a:xfrm>
              <a:custGeom>
                <a:avLst/>
                <a:gdLst>
                  <a:gd name="T0" fmla="*/ 156 w 1125"/>
                  <a:gd name="T1" fmla="*/ 31 h 626"/>
                  <a:gd name="T2" fmla="*/ 0 w 1125"/>
                  <a:gd name="T3" fmla="*/ 344 h 626"/>
                  <a:gd name="T4" fmla="*/ 375 w 1125"/>
                  <a:gd name="T5" fmla="*/ 625 h 626"/>
                  <a:gd name="T6" fmla="*/ 592 w 1125"/>
                  <a:gd name="T7" fmla="*/ 281 h 626"/>
                  <a:gd name="T8" fmla="*/ 842 w 1125"/>
                  <a:gd name="T9" fmla="*/ 563 h 626"/>
                  <a:gd name="T10" fmla="*/ 1124 w 1125"/>
                  <a:gd name="T11" fmla="*/ 219 h 626"/>
                  <a:gd name="T12" fmla="*/ 967 w 1125"/>
                  <a:gd name="T13" fmla="*/ 0 h 626"/>
                  <a:gd name="T14" fmla="*/ 592 w 1125"/>
                  <a:gd name="T15" fmla="*/ 219 h 626"/>
                  <a:gd name="T16" fmla="*/ 156 w 1125"/>
                  <a:gd name="T17" fmla="*/ 31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5" h="626">
                    <a:moveTo>
                      <a:pt x="156" y="31"/>
                    </a:moveTo>
                    <a:lnTo>
                      <a:pt x="0" y="344"/>
                    </a:lnTo>
                    <a:lnTo>
                      <a:pt x="375" y="625"/>
                    </a:lnTo>
                    <a:lnTo>
                      <a:pt x="592" y="281"/>
                    </a:lnTo>
                    <a:lnTo>
                      <a:pt x="842" y="563"/>
                    </a:lnTo>
                    <a:lnTo>
                      <a:pt x="1124" y="219"/>
                    </a:lnTo>
                    <a:lnTo>
                      <a:pt x="967" y="0"/>
                    </a:lnTo>
                    <a:lnTo>
                      <a:pt x="592" y="219"/>
                    </a:lnTo>
                    <a:lnTo>
                      <a:pt x="156" y="31"/>
                    </a:lnTo>
                  </a:path>
                </a:pathLst>
              </a:custGeom>
              <a:solidFill>
                <a:schemeClr val="accent2"/>
              </a:solidFill>
              <a:ln>
                <a:noFill/>
              </a:ln>
              <a:effectLst/>
              <a:extLst/>
            </p:spPr>
            <p:txBody>
              <a:bodyPr wrap="none" anchor="ctr"/>
              <a:lstStyle/>
              <a:p>
                <a:endParaRPr lang="en-US" dirty="0"/>
              </a:p>
            </p:txBody>
          </p:sp>
          <p:sp>
            <p:nvSpPr>
              <p:cNvPr id="181" name="Freeform 32">
                <a:extLst>
                  <a:ext uri="{FF2B5EF4-FFF2-40B4-BE49-F238E27FC236}">
                    <a16:creationId xmlns:a16="http://schemas.microsoft.com/office/drawing/2014/main" id="{CE7575A8-4357-5E48-B676-D55CBCBF6B0C}"/>
                  </a:ext>
                </a:extLst>
              </p:cNvPr>
              <p:cNvSpPr>
                <a:spLocks noChangeArrowheads="1"/>
              </p:cNvSpPr>
              <p:nvPr/>
            </p:nvSpPr>
            <p:spPr bwMode="auto">
              <a:xfrm>
                <a:off x="1691172" y="5258238"/>
                <a:ext cx="232070" cy="168846"/>
              </a:xfrm>
              <a:custGeom>
                <a:avLst/>
                <a:gdLst>
                  <a:gd name="T0" fmla="*/ 1125 w 1376"/>
                  <a:gd name="T1" fmla="*/ 625 h 1001"/>
                  <a:gd name="T2" fmla="*/ 1125 w 1376"/>
                  <a:gd name="T3" fmla="*/ 625 h 1001"/>
                  <a:gd name="T4" fmla="*/ 250 w 1376"/>
                  <a:gd name="T5" fmla="*/ 0 h 1001"/>
                  <a:gd name="T6" fmla="*/ 0 w 1376"/>
                  <a:gd name="T7" fmla="*/ 0 h 1001"/>
                  <a:gd name="T8" fmla="*/ 750 w 1376"/>
                  <a:gd name="T9" fmla="*/ 1000 h 1001"/>
                  <a:gd name="T10" fmla="*/ 1125 w 1376"/>
                  <a:gd name="T11" fmla="*/ 625 h 1001"/>
                </a:gdLst>
                <a:ahLst/>
                <a:cxnLst>
                  <a:cxn ang="0">
                    <a:pos x="T0" y="T1"/>
                  </a:cxn>
                  <a:cxn ang="0">
                    <a:pos x="T2" y="T3"/>
                  </a:cxn>
                  <a:cxn ang="0">
                    <a:pos x="T4" y="T5"/>
                  </a:cxn>
                  <a:cxn ang="0">
                    <a:pos x="T6" y="T7"/>
                  </a:cxn>
                  <a:cxn ang="0">
                    <a:pos x="T8" y="T9"/>
                  </a:cxn>
                  <a:cxn ang="0">
                    <a:pos x="T10" y="T11"/>
                  </a:cxn>
                </a:cxnLst>
                <a:rect l="0" t="0" r="r" b="b"/>
                <a:pathLst>
                  <a:path w="1376" h="1001">
                    <a:moveTo>
                      <a:pt x="1125" y="625"/>
                    </a:moveTo>
                    <a:lnTo>
                      <a:pt x="1125" y="625"/>
                    </a:lnTo>
                    <a:cubicBezTo>
                      <a:pt x="875" y="344"/>
                      <a:pt x="250" y="0"/>
                      <a:pt x="250" y="0"/>
                    </a:cubicBezTo>
                    <a:cubicBezTo>
                      <a:pt x="0" y="0"/>
                      <a:pt x="0" y="0"/>
                      <a:pt x="0" y="0"/>
                    </a:cubicBezTo>
                    <a:cubicBezTo>
                      <a:pt x="0" y="0"/>
                      <a:pt x="656" y="906"/>
                      <a:pt x="750" y="1000"/>
                    </a:cubicBezTo>
                    <a:cubicBezTo>
                      <a:pt x="1031" y="969"/>
                      <a:pt x="1375" y="906"/>
                      <a:pt x="1125" y="625"/>
                    </a:cubicBezTo>
                  </a:path>
                </a:pathLst>
              </a:custGeom>
              <a:solidFill>
                <a:srgbClr val="FFFFFF"/>
              </a:solidFill>
              <a:ln>
                <a:noFill/>
              </a:ln>
              <a:effectLst/>
              <a:extLst/>
            </p:spPr>
            <p:txBody>
              <a:bodyPr wrap="none" anchor="ctr"/>
              <a:lstStyle/>
              <a:p>
                <a:endParaRPr lang="en-US" dirty="0"/>
              </a:p>
            </p:txBody>
          </p:sp>
          <p:sp>
            <p:nvSpPr>
              <p:cNvPr id="182" name="Freeform 33">
                <a:extLst>
                  <a:ext uri="{FF2B5EF4-FFF2-40B4-BE49-F238E27FC236}">
                    <a16:creationId xmlns:a16="http://schemas.microsoft.com/office/drawing/2014/main" id="{D35C31A3-1F22-E24E-9321-2A2775B9C009}"/>
                  </a:ext>
                </a:extLst>
              </p:cNvPr>
              <p:cNvSpPr>
                <a:spLocks noChangeArrowheads="1"/>
              </p:cNvSpPr>
              <p:nvPr/>
            </p:nvSpPr>
            <p:spPr bwMode="auto">
              <a:xfrm>
                <a:off x="1301413" y="5906101"/>
                <a:ext cx="142069" cy="58018"/>
              </a:xfrm>
              <a:custGeom>
                <a:avLst/>
                <a:gdLst>
                  <a:gd name="T0" fmla="*/ 687 w 844"/>
                  <a:gd name="T1" fmla="*/ 93 h 344"/>
                  <a:gd name="T2" fmla="*/ 687 w 844"/>
                  <a:gd name="T3" fmla="*/ 93 h 344"/>
                  <a:gd name="T4" fmla="*/ 687 w 844"/>
                  <a:gd name="T5" fmla="*/ 93 h 344"/>
                  <a:gd name="T6" fmla="*/ 468 w 844"/>
                  <a:gd name="T7" fmla="*/ 0 h 344"/>
                  <a:gd name="T8" fmla="*/ 187 w 844"/>
                  <a:gd name="T9" fmla="*/ 156 h 344"/>
                  <a:gd name="T10" fmla="*/ 187 w 844"/>
                  <a:gd name="T11" fmla="*/ 156 h 344"/>
                  <a:gd name="T12" fmla="*/ 0 w 844"/>
                  <a:gd name="T13" fmla="*/ 343 h 344"/>
                  <a:gd name="T14" fmla="*/ 843 w 844"/>
                  <a:gd name="T15" fmla="*/ 343 h 344"/>
                  <a:gd name="T16" fmla="*/ 687 w 844"/>
                  <a:gd name="T17" fmla="*/ 9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4" h="344">
                    <a:moveTo>
                      <a:pt x="687" y="93"/>
                    </a:moveTo>
                    <a:lnTo>
                      <a:pt x="687" y="93"/>
                    </a:lnTo>
                    <a:lnTo>
                      <a:pt x="687" y="93"/>
                    </a:lnTo>
                    <a:cubicBezTo>
                      <a:pt x="687" y="93"/>
                      <a:pt x="593" y="0"/>
                      <a:pt x="468" y="0"/>
                    </a:cubicBezTo>
                    <a:cubicBezTo>
                      <a:pt x="312" y="31"/>
                      <a:pt x="187" y="156"/>
                      <a:pt x="187" y="156"/>
                    </a:cubicBezTo>
                    <a:lnTo>
                      <a:pt x="187" y="156"/>
                    </a:lnTo>
                    <a:cubicBezTo>
                      <a:pt x="93" y="250"/>
                      <a:pt x="0" y="343"/>
                      <a:pt x="0" y="343"/>
                    </a:cubicBezTo>
                    <a:cubicBezTo>
                      <a:pt x="843" y="343"/>
                      <a:pt x="843" y="343"/>
                      <a:pt x="843" y="343"/>
                    </a:cubicBezTo>
                    <a:cubicBezTo>
                      <a:pt x="843" y="343"/>
                      <a:pt x="781" y="187"/>
                      <a:pt x="687" y="93"/>
                    </a:cubicBezTo>
                  </a:path>
                </a:pathLst>
              </a:custGeom>
              <a:solidFill>
                <a:schemeClr val="tx1"/>
              </a:solidFill>
              <a:ln>
                <a:noFill/>
              </a:ln>
              <a:effectLst/>
              <a:extLst/>
            </p:spPr>
            <p:txBody>
              <a:bodyPr wrap="none" anchor="ctr"/>
              <a:lstStyle/>
              <a:p>
                <a:endParaRPr lang="en-US" dirty="0"/>
              </a:p>
            </p:txBody>
          </p:sp>
          <p:sp>
            <p:nvSpPr>
              <p:cNvPr id="183" name="Freeform 34">
                <a:extLst>
                  <a:ext uri="{FF2B5EF4-FFF2-40B4-BE49-F238E27FC236}">
                    <a16:creationId xmlns:a16="http://schemas.microsoft.com/office/drawing/2014/main" id="{4640E069-F4A6-B14A-8BF8-7A91D278D0E8}"/>
                  </a:ext>
                </a:extLst>
              </p:cNvPr>
              <p:cNvSpPr>
                <a:spLocks noChangeArrowheads="1"/>
              </p:cNvSpPr>
              <p:nvPr/>
            </p:nvSpPr>
            <p:spPr bwMode="auto">
              <a:xfrm>
                <a:off x="1475466" y="4267475"/>
                <a:ext cx="100415" cy="152482"/>
              </a:xfrm>
              <a:custGeom>
                <a:avLst/>
                <a:gdLst>
                  <a:gd name="T0" fmla="*/ 31 w 594"/>
                  <a:gd name="T1" fmla="*/ 874 h 906"/>
                  <a:gd name="T2" fmla="*/ 0 w 594"/>
                  <a:gd name="T3" fmla="*/ 0 h 906"/>
                  <a:gd name="T4" fmla="*/ 593 w 594"/>
                  <a:gd name="T5" fmla="*/ 0 h 906"/>
                  <a:gd name="T6" fmla="*/ 468 w 594"/>
                  <a:gd name="T7" fmla="*/ 905 h 906"/>
                  <a:gd name="T8" fmla="*/ 31 w 594"/>
                  <a:gd name="T9" fmla="*/ 874 h 906"/>
                </a:gdLst>
                <a:ahLst/>
                <a:cxnLst>
                  <a:cxn ang="0">
                    <a:pos x="T0" y="T1"/>
                  </a:cxn>
                  <a:cxn ang="0">
                    <a:pos x="T2" y="T3"/>
                  </a:cxn>
                  <a:cxn ang="0">
                    <a:pos x="T4" y="T5"/>
                  </a:cxn>
                  <a:cxn ang="0">
                    <a:pos x="T6" y="T7"/>
                  </a:cxn>
                  <a:cxn ang="0">
                    <a:pos x="T8" y="T9"/>
                  </a:cxn>
                </a:cxnLst>
                <a:rect l="0" t="0" r="r" b="b"/>
                <a:pathLst>
                  <a:path w="594" h="906">
                    <a:moveTo>
                      <a:pt x="31" y="874"/>
                    </a:moveTo>
                    <a:lnTo>
                      <a:pt x="0" y="0"/>
                    </a:lnTo>
                    <a:lnTo>
                      <a:pt x="593" y="0"/>
                    </a:lnTo>
                    <a:lnTo>
                      <a:pt x="468" y="905"/>
                    </a:lnTo>
                    <a:lnTo>
                      <a:pt x="31" y="874"/>
                    </a:lnTo>
                  </a:path>
                </a:pathLst>
              </a:custGeom>
              <a:solidFill>
                <a:srgbClr val="3B2B2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4" name="Freeform 35">
                <a:extLst>
                  <a:ext uri="{FF2B5EF4-FFF2-40B4-BE49-F238E27FC236}">
                    <a16:creationId xmlns:a16="http://schemas.microsoft.com/office/drawing/2014/main" id="{F32ABCA0-59BA-F245-B92A-BD88BDAD24C9}"/>
                  </a:ext>
                </a:extLst>
              </p:cNvPr>
              <p:cNvSpPr>
                <a:spLocks noChangeArrowheads="1"/>
              </p:cNvSpPr>
              <p:nvPr/>
            </p:nvSpPr>
            <p:spPr bwMode="auto">
              <a:xfrm>
                <a:off x="1470259" y="4199044"/>
                <a:ext cx="606209" cy="210500"/>
              </a:xfrm>
              <a:custGeom>
                <a:avLst/>
                <a:gdLst>
                  <a:gd name="T0" fmla="*/ 2936 w 3593"/>
                  <a:gd name="T1" fmla="*/ 0 h 1250"/>
                  <a:gd name="T2" fmla="*/ 2936 w 3593"/>
                  <a:gd name="T3" fmla="*/ 0 h 1250"/>
                  <a:gd name="T4" fmla="*/ 686 w 3593"/>
                  <a:gd name="T5" fmla="*/ 968 h 1250"/>
                  <a:gd name="T6" fmla="*/ 686 w 3593"/>
                  <a:gd name="T7" fmla="*/ 968 h 1250"/>
                  <a:gd name="T8" fmla="*/ 655 w 3593"/>
                  <a:gd name="T9" fmla="*/ 750 h 1250"/>
                  <a:gd name="T10" fmla="*/ 592 w 3593"/>
                  <a:gd name="T11" fmla="*/ 656 h 1250"/>
                  <a:gd name="T12" fmla="*/ 561 w 3593"/>
                  <a:gd name="T13" fmla="*/ 812 h 1250"/>
                  <a:gd name="T14" fmla="*/ 499 w 3593"/>
                  <a:gd name="T15" fmla="*/ 812 h 1250"/>
                  <a:gd name="T16" fmla="*/ 436 w 3593"/>
                  <a:gd name="T17" fmla="*/ 781 h 1250"/>
                  <a:gd name="T18" fmla="*/ 31 w 3593"/>
                  <a:gd name="T19" fmla="*/ 781 h 1250"/>
                  <a:gd name="T20" fmla="*/ 62 w 3593"/>
                  <a:gd name="T21" fmla="*/ 906 h 1250"/>
                  <a:gd name="T22" fmla="*/ 125 w 3593"/>
                  <a:gd name="T23" fmla="*/ 1217 h 1250"/>
                  <a:gd name="T24" fmla="*/ 374 w 3593"/>
                  <a:gd name="T25" fmla="*/ 1249 h 1250"/>
                  <a:gd name="T26" fmla="*/ 436 w 3593"/>
                  <a:gd name="T27" fmla="*/ 1249 h 1250"/>
                  <a:gd name="T28" fmla="*/ 436 w 3593"/>
                  <a:gd name="T29" fmla="*/ 1249 h 1250"/>
                  <a:gd name="T30" fmla="*/ 467 w 3593"/>
                  <a:gd name="T31" fmla="*/ 1249 h 1250"/>
                  <a:gd name="T32" fmla="*/ 467 w 3593"/>
                  <a:gd name="T33" fmla="*/ 1249 h 1250"/>
                  <a:gd name="T34" fmla="*/ 467 w 3593"/>
                  <a:gd name="T35" fmla="*/ 1249 h 1250"/>
                  <a:gd name="T36" fmla="*/ 686 w 3593"/>
                  <a:gd name="T37" fmla="*/ 1062 h 1250"/>
                  <a:gd name="T38" fmla="*/ 3592 w 3593"/>
                  <a:gd name="T39" fmla="*/ 593 h 1250"/>
                  <a:gd name="T40" fmla="*/ 2936 w 3593"/>
                  <a:gd name="T41"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93" h="1250">
                    <a:moveTo>
                      <a:pt x="2936" y="0"/>
                    </a:moveTo>
                    <a:lnTo>
                      <a:pt x="2936" y="0"/>
                    </a:lnTo>
                    <a:cubicBezTo>
                      <a:pt x="2217" y="0"/>
                      <a:pt x="2249" y="875"/>
                      <a:pt x="686" y="968"/>
                    </a:cubicBezTo>
                    <a:lnTo>
                      <a:pt x="686" y="968"/>
                    </a:lnTo>
                    <a:cubicBezTo>
                      <a:pt x="655" y="750"/>
                      <a:pt x="655" y="750"/>
                      <a:pt x="655" y="750"/>
                    </a:cubicBezTo>
                    <a:cubicBezTo>
                      <a:pt x="592" y="656"/>
                      <a:pt x="592" y="656"/>
                      <a:pt x="592" y="656"/>
                    </a:cubicBezTo>
                    <a:cubicBezTo>
                      <a:pt x="561" y="812"/>
                      <a:pt x="561" y="812"/>
                      <a:pt x="561" y="812"/>
                    </a:cubicBezTo>
                    <a:cubicBezTo>
                      <a:pt x="561" y="812"/>
                      <a:pt x="530" y="812"/>
                      <a:pt x="499" y="812"/>
                    </a:cubicBezTo>
                    <a:cubicBezTo>
                      <a:pt x="467" y="781"/>
                      <a:pt x="436" y="781"/>
                      <a:pt x="436" y="781"/>
                    </a:cubicBezTo>
                    <a:cubicBezTo>
                      <a:pt x="436" y="781"/>
                      <a:pt x="93" y="750"/>
                      <a:pt x="31" y="781"/>
                    </a:cubicBezTo>
                    <a:cubicBezTo>
                      <a:pt x="0" y="812"/>
                      <a:pt x="62" y="906"/>
                      <a:pt x="62" y="906"/>
                    </a:cubicBezTo>
                    <a:cubicBezTo>
                      <a:pt x="125" y="1217"/>
                      <a:pt x="125" y="1217"/>
                      <a:pt x="125" y="1217"/>
                    </a:cubicBezTo>
                    <a:cubicBezTo>
                      <a:pt x="374" y="1249"/>
                      <a:pt x="374" y="1249"/>
                      <a:pt x="374" y="1249"/>
                    </a:cubicBezTo>
                    <a:cubicBezTo>
                      <a:pt x="436" y="1249"/>
                      <a:pt x="436" y="1249"/>
                      <a:pt x="436" y="1249"/>
                    </a:cubicBezTo>
                    <a:lnTo>
                      <a:pt x="436" y="1249"/>
                    </a:lnTo>
                    <a:cubicBezTo>
                      <a:pt x="467" y="1249"/>
                      <a:pt x="467" y="1249"/>
                      <a:pt x="467" y="1249"/>
                    </a:cubicBezTo>
                    <a:lnTo>
                      <a:pt x="467" y="1249"/>
                    </a:lnTo>
                    <a:lnTo>
                      <a:pt x="467" y="1249"/>
                    </a:lnTo>
                    <a:cubicBezTo>
                      <a:pt x="686" y="1062"/>
                      <a:pt x="686" y="1062"/>
                      <a:pt x="686" y="1062"/>
                    </a:cubicBezTo>
                    <a:cubicBezTo>
                      <a:pt x="686" y="1062"/>
                      <a:pt x="3217" y="1249"/>
                      <a:pt x="3592" y="593"/>
                    </a:cubicBezTo>
                    <a:cubicBezTo>
                      <a:pt x="3592" y="593"/>
                      <a:pt x="3499" y="0"/>
                      <a:pt x="2936" y="0"/>
                    </a:cubicBezTo>
                  </a:path>
                </a:pathLst>
              </a:custGeom>
              <a:solidFill>
                <a:srgbClr val="FCC79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5" name="Freeform 36">
                <a:extLst>
                  <a:ext uri="{FF2B5EF4-FFF2-40B4-BE49-F238E27FC236}">
                    <a16:creationId xmlns:a16="http://schemas.microsoft.com/office/drawing/2014/main" id="{27AE2E03-54BD-B64D-8E13-1911AAD41A19}"/>
                  </a:ext>
                </a:extLst>
              </p:cNvPr>
              <p:cNvSpPr>
                <a:spLocks noChangeArrowheads="1"/>
              </p:cNvSpPr>
              <p:nvPr/>
            </p:nvSpPr>
            <p:spPr bwMode="auto">
              <a:xfrm>
                <a:off x="1465053" y="4235491"/>
                <a:ext cx="121242" cy="37191"/>
              </a:xfrm>
              <a:custGeom>
                <a:avLst/>
                <a:gdLst>
                  <a:gd name="T0" fmla="*/ 0 w 719"/>
                  <a:gd name="T1" fmla="*/ 219 h 220"/>
                  <a:gd name="T2" fmla="*/ 718 w 719"/>
                  <a:gd name="T3" fmla="*/ 219 h 220"/>
                  <a:gd name="T4" fmla="*/ 656 w 719"/>
                  <a:gd name="T5" fmla="*/ 0 h 220"/>
                  <a:gd name="T6" fmla="*/ 32 w 719"/>
                  <a:gd name="T7" fmla="*/ 94 h 220"/>
                  <a:gd name="T8" fmla="*/ 0 w 719"/>
                  <a:gd name="T9" fmla="*/ 219 h 220"/>
                </a:gdLst>
                <a:ahLst/>
                <a:cxnLst>
                  <a:cxn ang="0">
                    <a:pos x="T0" y="T1"/>
                  </a:cxn>
                  <a:cxn ang="0">
                    <a:pos x="T2" y="T3"/>
                  </a:cxn>
                  <a:cxn ang="0">
                    <a:pos x="T4" y="T5"/>
                  </a:cxn>
                  <a:cxn ang="0">
                    <a:pos x="T6" y="T7"/>
                  </a:cxn>
                  <a:cxn ang="0">
                    <a:pos x="T8" y="T9"/>
                  </a:cxn>
                </a:cxnLst>
                <a:rect l="0" t="0" r="r" b="b"/>
                <a:pathLst>
                  <a:path w="719" h="220">
                    <a:moveTo>
                      <a:pt x="0" y="219"/>
                    </a:moveTo>
                    <a:lnTo>
                      <a:pt x="718" y="219"/>
                    </a:lnTo>
                    <a:lnTo>
                      <a:pt x="656" y="0"/>
                    </a:lnTo>
                    <a:lnTo>
                      <a:pt x="32" y="94"/>
                    </a:lnTo>
                    <a:lnTo>
                      <a:pt x="0" y="219"/>
                    </a:lnTo>
                  </a:path>
                </a:pathLst>
              </a:custGeom>
              <a:solidFill>
                <a:srgbClr val="D49B7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6" name="Freeform 37">
                <a:extLst>
                  <a:ext uri="{FF2B5EF4-FFF2-40B4-BE49-F238E27FC236}">
                    <a16:creationId xmlns:a16="http://schemas.microsoft.com/office/drawing/2014/main" id="{C3F31C60-BBE0-204A-99E0-8B96B63BB6EC}"/>
                  </a:ext>
                </a:extLst>
              </p:cNvPr>
              <p:cNvSpPr>
                <a:spLocks noChangeArrowheads="1"/>
              </p:cNvSpPr>
              <p:nvPr/>
            </p:nvSpPr>
            <p:spPr bwMode="auto">
              <a:xfrm>
                <a:off x="1296207" y="3234315"/>
                <a:ext cx="168846" cy="90002"/>
              </a:xfrm>
              <a:custGeom>
                <a:avLst/>
                <a:gdLst>
                  <a:gd name="T0" fmla="*/ 1000 w 1001"/>
                  <a:gd name="T1" fmla="*/ 406 h 532"/>
                  <a:gd name="T2" fmla="*/ 1000 w 1001"/>
                  <a:gd name="T3" fmla="*/ 406 h 532"/>
                  <a:gd name="T4" fmla="*/ 657 w 1001"/>
                  <a:gd name="T5" fmla="*/ 62 h 532"/>
                  <a:gd name="T6" fmla="*/ 0 w 1001"/>
                  <a:gd name="T7" fmla="*/ 125 h 532"/>
                  <a:gd name="T8" fmla="*/ 375 w 1001"/>
                  <a:gd name="T9" fmla="*/ 156 h 532"/>
                  <a:gd name="T10" fmla="*/ 282 w 1001"/>
                  <a:gd name="T11" fmla="*/ 344 h 532"/>
                  <a:gd name="T12" fmla="*/ 313 w 1001"/>
                  <a:gd name="T13" fmla="*/ 437 h 532"/>
                  <a:gd name="T14" fmla="*/ 782 w 1001"/>
                  <a:gd name="T15" fmla="*/ 531 h 532"/>
                  <a:gd name="T16" fmla="*/ 844 w 1001"/>
                  <a:gd name="T17" fmla="*/ 344 h 532"/>
                  <a:gd name="T18" fmla="*/ 813 w 1001"/>
                  <a:gd name="T19" fmla="*/ 281 h 532"/>
                  <a:gd name="T20" fmla="*/ 1000 w 1001"/>
                  <a:gd name="T21" fmla="*/ 406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1" h="532">
                    <a:moveTo>
                      <a:pt x="1000" y="406"/>
                    </a:moveTo>
                    <a:lnTo>
                      <a:pt x="1000" y="406"/>
                    </a:lnTo>
                    <a:cubicBezTo>
                      <a:pt x="1000" y="406"/>
                      <a:pt x="907" y="156"/>
                      <a:pt x="657" y="62"/>
                    </a:cubicBezTo>
                    <a:cubicBezTo>
                      <a:pt x="375" y="0"/>
                      <a:pt x="0" y="125"/>
                      <a:pt x="0" y="125"/>
                    </a:cubicBezTo>
                    <a:cubicBezTo>
                      <a:pt x="0" y="125"/>
                      <a:pt x="188" y="125"/>
                      <a:pt x="375" y="156"/>
                    </a:cubicBezTo>
                    <a:cubicBezTo>
                      <a:pt x="313" y="219"/>
                      <a:pt x="282" y="281"/>
                      <a:pt x="282" y="344"/>
                    </a:cubicBezTo>
                    <a:cubicBezTo>
                      <a:pt x="282" y="375"/>
                      <a:pt x="313" y="406"/>
                      <a:pt x="313" y="437"/>
                    </a:cubicBezTo>
                    <a:cubicBezTo>
                      <a:pt x="438" y="437"/>
                      <a:pt x="625" y="469"/>
                      <a:pt x="782" y="531"/>
                    </a:cubicBezTo>
                    <a:cubicBezTo>
                      <a:pt x="813" y="469"/>
                      <a:pt x="844" y="406"/>
                      <a:pt x="844" y="344"/>
                    </a:cubicBezTo>
                    <a:cubicBezTo>
                      <a:pt x="844" y="312"/>
                      <a:pt x="844" y="312"/>
                      <a:pt x="813" y="281"/>
                    </a:cubicBezTo>
                    <a:cubicBezTo>
                      <a:pt x="938" y="344"/>
                      <a:pt x="1000" y="406"/>
                      <a:pt x="1000" y="406"/>
                    </a:cubicBez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7" name="Freeform 38">
                <a:extLst>
                  <a:ext uri="{FF2B5EF4-FFF2-40B4-BE49-F238E27FC236}">
                    <a16:creationId xmlns:a16="http://schemas.microsoft.com/office/drawing/2014/main" id="{BB44828C-3CCE-8C43-AA5B-B19F2B4E3886}"/>
                  </a:ext>
                </a:extLst>
              </p:cNvPr>
              <p:cNvSpPr>
                <a:spLocks noChangeArrowheads="1"/>
              </p:cNvSpPr>
              <p:nvPr/>
            </p:nvSpPr>
            <p:spPr bwMode="auto">
              <a:xfrm>
                <a:off x="1586295" y="3239522"/>
                <a:ext cx="168846" cy="90001"/>
              </a:xfrm>
              <a:custGeom>
                <a:avLst/>
                <a:gdLst>
                  <a:gd name="T0" fmla="*/ 1000 w 1001"/>
                  <a:gd name="T1" fmla="*/ 156 h 532"/>
                  <a:gd name="T2" fmla="*/ 1000 w 1001"/>
                  <a:gd name="T3" fmla="*/ 156 h 532"/>
                  <a:gd name="T4" fmla="*/ 344 w 1001"/>
                  <a:gd name="T5" fmla="*/ 63 h 532"/>
                  <a:gd name="T6" fmla="*/ 31 w 1001"/>
                  <a:gd name="T7" fmla="*/ 344 h 532"/>
                  <a:gd name="T8" fmla="*/ 0 w 1001"/>
                  <a:gd name="T9" fmla="*/ 406 h 532"/>
                  <a:gd name="T10" fmla="*/ 125 w 1001"/>
                  <a:gd name="T11" fmla="*/ 313 h 532"/>
                  <a:gd name="T12" fmla="*/ 125 w 1001"/>
                  <a:gd name="T13" fmla="*/ 313 h 532"/>
                  <a:gd name="T14" fmla="*/ 125 w 1001"/>
                  <a:gd name="T15" fmla="*/ 375 h 532"/>
                  <a:gd name="T16" fmla="*/ 188 w 1001"/>
                  <a:gd name="T17" fmla="*/ 531 h 532"/>
                  <a:gd name="T18" fmla="*/ 656 w 1001"/>
                  <a:gd name="T19" fmla="*/ 438 h 532"/>
                  <a:gd name="T20" fmla="*/ 656 w 1001"/>
                  <a:gd name="T21" fmla="*/ 375 h 532"/>
                  <a:gd name="T22" fmla="*/ 594 w 1001"/>
                  <a:gd name="T23" fmla="*/ 156 h 532"/>
                  <a:gd name="T24" fmla="*/ 1000 w 1001"/>
                  <a:gd name="T25" fmla="*/ 156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1" h="532">
                    <a:moveTo>
                      <a:pt x="1000" y="156"/>
                    </a:moveTo>
                    <a:lnTo>
                      <a:pt x="1000" y="156"/>
                    </a:lnTo>
                    <a:cubicBezTo>
                      <a:pt x="1000" y="156"/>
                      <a:pt x="625" y="0"/>
                      <a:pt x="344" y="63"/>
                    </a:cubicBezTo>
                    <a:cubicBezTo>
                      <a:pt x="188" y="125"/>
                      <a:pt x="94" y="250"/>
                      <a:pt x="31" y="344"/>
                    </a:cubicBezTo>
                    <a:cubicBezTo>
                      <a:pt x="0" y="375"/>
                      <a:pt x="0" y="406"/>
                      <a:pt x="0" y="406"/>
                    </a:cubicBezTo>
                    <a:cubicBezTo>
                      <a:pt x="0" y="406"/>
                      <a:pt x="31" y="375"/>
                      <a:pt x="125" y="313"/>
                    </a:cubicBezTo>
                    <a:lnTo>
                      <a:pt x="125" y="313"/>
                    </a:lnTo>
                    <a:cubicBezTo>
                      <a:pt x="125" y="313"/>
                      <a:pt x="125" y="344"/>
                      <a:pt x="125" y="375"/>
                    </a:cubicBezTo>
                    <a:cubicBezTo>
                      <a:pt x="125" y="438"/>
                      <a:pt x="156" y="469"/>
                      <a:pt x="188" y="531"/>
                    </a:cubicBezTo>
                    <a:cubicBezTo>
                      <a:pt x="313" y="500"/>
                      <a:pt x="500" y="469"/>
                      <a:pt x="656" y="438"/>
                    </a:cubicBezTo>
                    <a:cubicBezTo>
                      <a:pt x="656" y="438"/>
                      <a:pt x="656" y="406"/>
                      <a:pt x="656" y="375"/>
                    </a:cubicBezTo>
                    <a:cubicBezTo>
                      <a:pt x="656" y="281"/>
                      <a:pt x="625" y="219"/>
                      <a:pt x="594" y="156"/>
                    </a:cubicBezTo>
                    <a:cubicBezTo>
                      <a:pt x="781" y="125"/>
                      <a:pt x="1000" y="156"/>
                      <a:pt x="1000" y="156"/>
                    </a:cubicBez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8" name="Freeform 39">
                <a:extLst>
                  <a:ext uri="{FF2B5EF4-FFF2-40B4-BE49-F238E27FC236}">
                    <a16:creationId xmlns:a16="http://schemas.microsoft.com/office/drawing/2014/main" id="{BDB8BDC3-BA83-054C-A727-B5C6B1C7AB40}"/>
                  </a:ext>
                </a:extLst>
              </p:cNvPr>
              <p:cNvSpPr>
                <a:spLocks noChangeArrowheads="1"/>
              </p:cNvSpPr>
              <p:nvPr/>
            </p:nvSpPr>
            <p:spPr bwMode="auto">
              <a:xfrm>
                <a:off x="959258" y="4230285"/>
                <a:ext cx="632243" cy="215707"/>
              </a:xfrm>
              <a:custGeom>
                <a:avLst/>
                <a:gdLst>
                  <a:gd name="T0" fmla="*/ 3749 w 3750"/>
                  <a:gd name="T1" fmla="*/ 813 h 1281"/>
                  <a:gd name="T2" fmla="*/ 3749 w 3750"/>
                  <a:gd name="T3" fmla="*/ 813 h 1281"/>
                  <a:gd name="T4" fmla="*/ 3313 w 3750"/>
                  <a:gd name="T5" fmla="*/ 719 h 1281"/>
                  <a:gd name="T6" fmla="*/ 3718 w 3750"/>
                  <a:gd name="T7" fmla="*/ 688 h 1281"/>
                  <a:gd name="T8" fmla="*/ 3188 w 3750"/>
                  <a:gd name="T9" fmla="*/ 594 h 1281"/>
                  <a:gd name="T10" fmla="*/ 3094 w 3750"/>
                  <a:gd name="T11" fmla="*/ 719 h 1281"/>
                  <a:gd name="T12" fmla="*/ 3063 w 3750"/>
                  <a:gd name="T13" fmla="*/ 688 h 1281"/>
                  <a:gd name="T14" fmla="*/ 3063 w 3750"/>
                  <a:gd name="T15" fmla="*/ 500 h 1281"/>
                  <a:gd name="T16" fmla="*/ 3000 w 3750"/>
                  <a:gd name="T17" fmla="*/ 625 h 1281"/>
                  <a:gd name="T18" fmla="*/ 2938 w 3750"/>
                  <a:gd name="T19" fmla="*/ 906 h 1281"/>
                  <a:gd name="T20" fmla="*/ 2907 w 3750"/>
                  <a:gd name="T21" fmla="*/ 906 h 1281"/>
                  <a:gd name="T22" fmla="*/ 625 w 3750"/>
                  <a:gd name="T23" fmla="*/ 31 h 1281"/>
                  <a:gd name="T24" fmla="*/ 0 w 3750"/>
                  <a:gd name="T25" fmla="*/ 656 h 1281"/>
                  <a:gd name="T26" fmla="*/ 2938 w 3750"/>
                  <a:gd name="T27" fmla="*/ 1000 h 1281"/>
                  <a:gd name="T28" fmla="*/ 3157 w 3750"/>
                  <a:gd name="T29" fmla="*/ 1124 h 1281"/>
                  <a:gd name="T30" fmla="*/ 3250 w 3750"/>
                  <a:gd name="T31" fmla="*/ 1124 h 1281"/>
                  <a:gd name="T32" fmla="*/ 3624 w 3750"/>
                  <a:gd name="T33" fmla="*/ 1062 h 1281"/>
                  <a:gd name="T34" fmla="*/ 3282 w 3750"/>
                  <a:gd name="T35" fmla="*/ 969 h 1281"/>
                  <a:gd name="T36" fmla="*/ 3718 w 3750"/>
                  <a:gd name="T37" fmla="*/ 938 h 1281"/>
                  <a:gd name="T38" fmla="*/ 3282 w 3750"/>
                  <a:gd name="T39" fmla="*/ 844 h 1281"/>
                  <a:gd name="T40" fmla="*/ 3749 w 3750"/>
                  <a:gd name="T41" fmla="*/ 813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0" h="1281">
                    <a:moveTo>
                      <a:pt x="3749" y="813"/>
                    </a:moveTo>
                    <a:lnTo>
                      <a:pt x="3749" y="813"/>
                    </a:lnTo>
                    <a:cubicBezTo>
                      <a:pt x="3749" y="750"/>
                      <a:pt x="3343" y="719"/>
                      <a:pt x="3313" y="719"/>
                    </a:cubicBezTo>
                    <a:cubicBezTo>
                      <a:pt x="3343" y="719"/>
                      <a:pt x="3718" y="750"/>
                      <a:pt x="3718" y="688"/>
                    </a:cubicBezTo>
                    <a:cubicBezTo>
                      <a:pt x="3687" y="625"/>
                      <a:pt x="3188" y="594"/>
                      <a:pt x="3188" y="594"/>
                    </a:cubicBezTo>
                    <a:cubicBezTo>
                      <a:pt x="3188" y="594"/>
                      <a:pt x="3157" y="656"/>
                      <a:pt x="3094" y="719"/>
                    </a:cubicBezTo>
                    <a:cubicBezTo>
                      <a:pt x="3094" y="688"/>
                      <a:pt x="3063" y="688"/>
                      <a:pt x="3063" y="688"/>
                    </a:cubicBezTo>
                    <a:cubicBezTo>
                      <a:pt x="3063" y="500"/>
                      <a:pt x="3063" y="500"/>
                      <a:pt x="3063" y="500"/>
                    </a:cubicBezTo>
                    <a:cubicBezTo>
                      <a:pt x="3000" y="625"/>
                      <a:pt x="3000" y="625"/>
                      <a:pt x="3000" y="625"/>
                    </a:cubicBezTo>
                    <a:cubicBezTo>
                      <a:pt x="2938" y="906"/>
                      <a:pt x="2938" y="906"/>
                      <a:pt x="2938" y="906"/>
                    </a:cubicBezTo>
                    <a:cubicBezTo>
                      <a:pt x="2907" y="906"/>
                      <a:pt x="2907" y="906"/>
                      <a:pt x="2907" y="906"/>
                    </a:cubicBezTo>
                    <a:cubicBezTo>
                      <a:pt x="1344" y="875"/>
                      <a:pt x="1344" y="0"/>
                      <a:pt x="625" y="31"/>
                    </a:cubicBezTo>
                    <a:cubicBezTo>
                      <a:pt x="94" y="63"/>
                      <a:pt x="0" y="656"/>
                      <a:pt x="0" y="656"/>
                    </a:cubicBezTo>
                    <a:cubicBezTo>
                      <a:pt x="407" y="1280"/>
                      <a:pt x="2938" y="1000"/>
                      <a:pt x="2938" y="1000"/>
                    </a:cubicBezTo>
                    <a:cubicBezTo>
                      <a:pt x="3157" y="1124"/>
                      <a:pt x="3157" y="1124"/>
                      <a:pt x="3157" y="1124"/>
                    </a:cubicBezTo>
                    <a:cubicBezTo>
                      <a:pt x="3250" y="1124"/>
                      <a:pt x="3250" y="1124"/>
                      <a:pt x="3250" y="1124"/>
                    </a:cubicBezTo>
                    <a:cubicBezTo>
                      <a:pt x="3250" y="1124"/>
                      <a:pt x="3624" y="1124"/>
                      <a:pt x="3624" y="1062"/>
                    </a:cubicBezTo>
                    <a:cubicBezTo>
                      <a:pt x="3624" y="1000"/>
                      <a:pt x="3282" y="969"/>
                      <a:pt x="3282" y="969"/>
                    </a:cubicBezTo>
                    <a:cubicBezTo>
                      <a:pt x="3282" y="969"/>
                      <a:pt x="3718" y="1000"/>
                      <a:pt x="3718" y="938"/>
                    </a:cubicBezTo>
                    <a:cubicBezTo>
                      <a:pt x="3718" y="875"/>
                      <a:pt x="3282" y="844"/>
                      <a:pt x="3282" y="844"/>
                    </a:cubicBezTo>
                    <a:cubicBezTo>
                      <a:pt x="3282" y="844"/>
                      <a:pt x="3749" y="844"/>
                      <a:pt x="3749" y="813"/>
                    </a:cubicBezTo>
                  </a:path>
                </a:pathLst>
              </a:custGeom>
              <a:solidFill>
                <a:srgbClr val="FCC79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9" name="Freeform 40">
                <a:extLst>
                  <a:ext uri="{FF2B5EF4-FFF2-40B4-BE49-F238E27FC236}">
                    <a16:creationId xmlns:a16="http://schemas.microsoft.com/office/drawing/2014/main" id="{3388AC6E-95EE-BE46-AFF9-216CA95652D9}"/>
                  </a:ext>
                </a:extLst>
              </p:cNvPr>
              <p:cNvSpPr>
                <a:spLocks noChangeArrowheads="1"/>
              </p:cNvSpPr>
              <p:nvPr/>
            </p:nvSpPr>
            <p:spPr bwMode="auto">
              <a:xfrm>
                <a:off x="1285793" y="4477975"/>
                <a:ext cx="452983" cy="795883"/>
              </a:xfrm>
              <a:custGeom>
                <a:avLst/>
                <a:gdLst>
                  <a:gd name="T0" fmla="*/ 2499 w 2687"/>
                  <a:gd name="T1" fmla="*/ 4719 h 4720"/>
                  <a:gd name="T2" fmla="*/ 2499 w 2687"/>
                  <a:gd name="T3" fmla="*/ 4719 h 4720"/>
                  <a:gd name="T4" fmla="*/ 2686 w 2687"/>
                  <a:gd name="T5" fmla="*/ 4594 h 4720"/>
                  <a:gd name="T6" fmla="*/ 2593 w 2687"/>
                  <a:gd name="T7" fmla="*/ 4469 h 4720"/>
                  <a:gd name="T8" fmla="*/ 2624 w 2687"/>
                  <a:gd name="T9" fmla="*/ 4500 h 4720"/>
                  <a:gd name="T10" fmla="*/ 2374 w 2687"/>
                  <a:gd name="T11" fmla="*/ 4187 h 4720"/>
                  <a:gd name="T12" fmla="*/ 1999 w 2687"/>
                  <a:gd name="T13" fmla="*/ 3312 h 4720"/>
                  <a:gd name="T14" fmla="*/ 1405 w 2687"/>
                  <a:gd name="T15" fmla="*/ 1281 h 4720"/>
                  <a:gd name="T16" fmla="*/ 62 w 2687"/>
                  <a:gd name="T17" fmla="*/ 0 h 4720"/>
                  <a:gd name="T18" fmla="*/ 875 w 2687"/>
                  <a:gd name="T19" fmla="*/ 3094 h 4720"/>
                  <a:gd name="T20" fmla="*/ 2499 w 2687"/>
                  <a:gd name="T21" fmla="*/ 4719 h 4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7" h="4720">
                    <a:moveTo>
                      <a:pt x="2499" y="4719"/>
                    </a:moveTo>
                    <a:lnTo>
                      <a:pt x="2499" y="4719"/>
                    </a:lnTo>
                    <a:cubicBezTo>
                      <a:pt x="2686" y="4594"/>
                      <a:pt x="2686" y="4594"/>
                      <a:pt x="2686" y="4594"/>
                    </a:cubicBezTo>
                    <a:cubicBezTo>
                      <a:pt x="2655" y="4531"/>
                      <a:pt x="2624" y="4500"/>
                      <a:pt x="2593" y="4469"/>
                    </a:cubicBezTo>
                    <a:cubicBezTo>
                      <a:pt x="2624" y="4500"/>
                      <a:pt x="2624" y="4500"/>
                      <a:pt x="2624" y="4500"/>
                    </a:cubicBezTo>
                    <a:cubicBezTo>
                      <a:pt x="2530" y="4406"/>
                      <a:pt x="2436" y="4281"/>
                      <a:pt x="2374" y="4187"/>
                    </a:cubicBezTo>
                    <a:cubicBezTo>
                      <a:pt x="2218" y="3906"/>
                      <a:pt x="2093" y="3594"/>
                      <a:pt x="1999" y="3312"/>
                    </a:cubicBezTo>
                    <a:cubicBezTo>
                      <a:pt x="1811" y="2625"/>
                      <a:pt x="1655" y="1937"/>
                      <a:pt x="1405" y="1281"/>
                    </a:cubicBezTo>
                    <a:cubicBezTo>
                      <a:pt x="1156" y="625"/>
                      <a:pt x="750" y="219"/>
                      <a:pt x="62" y="0"/>
                    </a:cubicBezTo>
                    <a:cubicBezTo>
                      <a:pt x="0" y="1187"/>
                      <a:pt x="219" y="2125"/>
                      <a:pt x="875" y="3094"/>
                    </a:cubicBezTo>
                    <a:cubicBezTo>
                      <a:pt x="1125" y="3469"/>
                      <a:pt x="2249" y="4594"/>
                      <a:pt x="2499" y="4719"/>
                    </a:cubicBezTo>
                  </a:path>
                </a:pathLst>
              </a:custGeom>
              <a:solidFill>
                <a:schemeClr val="accent4">
                  <a:lumMod val="75000"/>
                </a:schemeClr>
              </a:solidFill>
              <a:ln>
                <a:noFill/>
              </a:ln>
              <a:effectLst/>
              <a:extLst/>
            </p:spPr>
            <p:txBody>
              <a:bodyPr wrap="none" anchor="ctr"/>
              <a:lstStyle/>
              <a:p>
                <a:endParaRPr lang="en-US" dirty="0"/>
              </a:p>
            </p:txBody>
          </p:sp>
        </p:grpSp>
      </p:grpSp>
      <p:grpSp>
        <p:nvGrpSpPr>
          <p:cNvPr id="195" name="Group 194">
            <a:extLst>
              <a:ext uri="{FF2B5EF4-FFF2-40B4-BE49-F238E27FC236}">
                <a16:creationId xmlns:a16="http://schemas.microsoft.com/office/drawing/2014/main" id="{2FFA647C-8986-5D40-A6AF-52900DDF62AF}"/>
              </a:ext>
            </a:extLst>
          </p:cNvPr>
          <p:cNvGrpSpPr/>
          <p:nvPr/>
        </p:nvGrpSpPr>
        <p:grpSpPr>
          <a:xfrm>
            <a:off x="5130265" y="2402008"/>
            <a:ext cx="980403" cy="1502251"/>
            <a:chOff x="879670" y="2838605"/>
            <a:chExt cx="1244403" cy="1955492"/>
          </a:xfrm>
        </p:grpSpPr>
        <p:sp>
          <p:nvSpPr>
            <p:cNvPr id="196" name="Freeform 1">
              <a:extLst>
                <a:ext uri="{FF2B5EF4-FFF2-40B4-BE49-F238E27FC236}">
                  <a16:creationId xmlns:a16="http://schemas.microsoft.com/office/drawing/2014/main" id="{C5374B4B-52FC-2445-A340-072BB88736A4}"/>
                </a:ext>
              </a:extLst>
            </p:cNvPr>
            <p:cNvSpPr>
              <a:spLocks noChangeArrowheads="1"/>
            </p:cNvSpPr>
            <p:nvPr/>
          </p:nvSpPr>
          <p:spPr bwMode="auto">
            <a:xfrm>
              <a:off x="1270173" y="3434402"/>
              <a:ext cx="563812" cy="337692"/>
            </a:xfrm>
            <a:custGeom>
              <a:avLst/>
              <a:gdLst>
                <a:gd name="T0" fmla="*/ 3343 w 3344"/>
                <a:gd name="T1" fmla="*/ 2000 h 2001"/>
                <a:gd name="T2" fmla="*/ 0 w 3344"/>
                <a:gd name="T3" fmla="*/ 2000 h 2001"/>
                <a:gd name="T4" fmla="*/ 0 w 3344"/>
                <a:gd name="T5" fmla="*/ 0 h 2001"/>
                <a:gd name="T6" fmla="*/ 3343 w 3344"/>
                <a:gd name="T7" fmla="*/ 0 h 2001"/>
                <a:gd name="T8" fmla="*/ 3343 w 3344"/>
                <a:gd name="T9" fmla="*/ 2000 h 2001"/>
              </a:gdLst>
              <a:ahLst/>
              <a:cxnLst>
                <a:cxn ang="0">
                  <a:pos x="T0" y="T1"/>
                </a:cxn>
                <a:cxn ang="0">
                  <a:pos x="T2" y="T3"/>
                </a:cxn>
                <a:cxn ang="0">
                  <a:pos x="T4" y="T5"/>
                </a:cxn>
                <a:cxn ang="0">
                  <a:pos x="T6" y="T7"/>
                </a:cxn>
                <a:cxn ang="0">
                  <a:pos x="T8" y="T9"/>
                </a:cxn>
              </a:cxnLst>
              <a:rect l="0" t="0" r="r" b="b"/>
              <a:pathLst>
                <a:path w="3344" h="2001">
                  <a:moveTo>
                    <a:pt x="3343" y="2000"/>
                  </a:moveTo>
                  <a:lnTo>
                    <a:pt x="0" y="2000"/>
                  </a:lnTo>
                  <a:lnTo>
                    <a:pt x="0" y="0"/>
                  </a:lnTo>
                  <a:lnTo>
                    <a:pt x="3343" y="0"/>
                  </a:lnTo>
                  <a:lnTo>
                    <a:pt x="3343" y="2000"/>
                  </a:lnTo>
                </a:path>
              </a:pathLst>
            </a:custGeom>
            <a:solidFill>
              <a:srgbClr val="17121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7" name="Freeform 2">
              <a:extLst>
                <a:ext uri="{FF2B5EF4-FFF2-40B4-BE49-F238E27FC236}">
                  <a16:creationId xmlns:a16="http://schemas.microsoft.com/office/drawing/2014/main" id="{D8C51E56-0B27-B240-A69E-83B1536B617A}"/>
                </a:ext>
              </a:extLst>
            </p:cNvPr>
            <p:cNvSpPr>
              <a:spLocks noChangeArrowheads="1"/>
            </p:cNvSpPr>
            <p:nvPr/>
          </p:nvSpPr>
          <p:spPr bwMode="auto">
            <a:xfrm>
              <a:off x="1454639" y="3576470"/>
              <a:ext cx="131656" cy="237277"/>
            </a:xfrm>
            <a:custGeom>
              <a:avLst/>
              <a:gdLst>
                <a:gd name="T0" fmla="*/ 780 w 781"/>
                <a:gd name="T1" fmla="*/ 1406 h 1407"/>
                <a:gd name="T2" fmla="*/ 0 w 781"/>
                <a:gd name="T3" fmla="*/ 1406 h 1407"/>
                <a:gd name="T4" fmla="*/ 0 w 781"/>
                <a:gd name="T5" fmla="*/ 0 h 1407"/>
                <a:gd name="T6" fmla="*/ 780 w 781"/>
                <a:gd name="T7" fmla="*/ 0 h 1407"/>
                <a:gd name="T8" fmla="*/ 780 w 781"/>
                <a:gd name="T9" fmla="*/ 1406 h 1407"/>
              </a:gdLst>
              <a:ahLst/>
              <a:cxnLst>
                <a:cxn ang="0">
                  <a:pos x="T0" y="T1"/>
                </a:cxn>
                <a:cxn ang="0">
                  <a:pos x="T2" y="T3"/>
                </a:cxn>
                <a:cxn ang="0">
                  <a:pos x="T4" y="T5"/>
                </a:cxn>
                <a:cxn ang="0">
                  <a:pos x="T6" y="T7"/>
                </a:cxn>
                <a:cxn ang="0">
                  <a:pos x="T8" y="T9"/>
                </a:cxn>
              </a:cxnLst>
              <a:rect l="0" t="0" r="r" b="b"/>
              <a:pathLst>
                <a:path w="781" h="1407">
                  <a:moveTo>
                    <a:pt x="780" y="1406"/>
                  </a:moveTo>
                  <a:lnTo>
                    <a:pt x="0" y="1406"/>
                  </a:lnTo>
                  <a:lnTo>
                    <a:pt x="0" y="0"/>
                  </a:lnTo>
                  <a:lnTo>
                    <a:pt x="780" y="0"/>
                  </a:lnTo>
                  <a:lnTo>
                    <a:pt x="780" y="1406"/>
                  </a:lnTo>
                </a:path>
              </a:pathLst>
            </a:custGeom>
            <a:solidFill>
              <a:srgbClr val="F8A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9" name="Freeform 3">
              <a:extLst>
                <a:ext uri="{FF2B5EF4-FFF2-40B4-BE49-F238E27FC236}">
                  <a16:creationId xmlns:a16="http://schemas.microsoft.com/office/drawing/2014/main" id="{18CE8E1E-8BB0-5545-954C-CC4801C2E8F7}"/>
                </a:ext>
              </a:extLst>
            </p:cNvPr>
            <p:cNvSpPr>
              <a:spLocks noChangeArrowheads="1"/>
            </p:cNvSpPr>
            <p:nvPr/>
          </p:nvSpPr>
          <p:spPr bwMode="auto">
            <a:xfrm>
              <a:off x="1238189" y="2976211"/>
              <a:ext cx="579432" cy="632987"/>
            </a:xfrm>
            <a:custGeom>
              <a:avLst/>
              <a:gdLst>
                <a:gd name="T0" fmla="*/ 3249 w 3437"/>
                <a:gd name="T1" fmla="*/ 1031 h 3751"/>
                <a:gd name="T2" fmla="*/ 3249 w 3437"/>
                <a:gd name="T3" fmla="*/ 1031 h 3751"/>
                <a:gd name="T4" fmla="*/ 3342 w 3437"/>
                <a:gd name="T5" fmla="*/ 2593 h 3751"/>
                <a:gd name="T6" fmla="*/ 1656 w 3437"/>
                <a:gd name="T7" fmla="*/ 3750 h 3751"/>
                <a:gd name="T8" fmla="*/ 31 w 3437"/>
                <a:gd name="T9" fmla="*/ 2468 h 3751"/>
                <a:gd name="T10" fmla="*/ 281 w 3437"/>
                <a:gd name="T11" fmla="*/ 625 h 3751"/>
                <a:gd name="T12" fmla="*/ 1686 w 3437"/>
                <a:gd name="T13" fmla="*/ 0 h 3751"/>
                <a:gd name="T14" fmla="*/ 3249 w 3437"/>
                <a:gd name="T15" fmla="*/ 1031 h 37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7" h="3751">
                  <a:moveTo>
                    <a:pt x="3249" y="1031"/>
                  </a:moveTo>
                  <a:lnTo>
                    <a:pt x="3249" y="1031"/>
                  </a:lnTo>
                  <a:cubicBezTo>
                    <a:pt x="3249" y="1031"/>
                    <a:pt x="3436" y="2375"/>
                    <a:pt x="3342" y="2593"/>
                  </a:cubicBezTo>
                  <a:cubicBezTo>
                    <a:pt x="3249" y="2843"/>
                    <a:pt x="2311" y="3750"/>
                    <a:pt x="1656" y="3750"/>
                  </a:cubicBezTo>
                  <a:cubicBezTo>
                    <a:pt x="968" y="3750"/>
                    <a:pt x="62" y="2781"/>
                    <a:pt x="31" y="2468"/>
                  </a:cubicBezTo>
                  <a:cubicBezTo>
                    <a:pt x="0" y="2156"/>
                    <a:pt x="93" y="968"/>
                    <a:pt x="281" y="625"/>
                  </a:cubicBezTo>
                  <a:cubicBezTo>
                    <a:pt x="468" y="281"/>
                    <a:pt x="1218" y="0"/>
                    <a:pt x="1686" y="0"/>
                  </a:cubicBezTo>
                  <a:cubicBezTo>
                    <a:pt x="2124" y="0"/>
                    <a:pt x="3092" y="406"/>
                    <a:pt x="3249" y="1031"/>
                  </a:cubicBezTo>
                </a:path>
              </a:pathLst>
            </a:custGeom>
            <a:solidFill>
              <a:srgbClr val="FCC79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0" name="Freeform 4">
              <a:extLst>
                <a:ext uri="{FF2B5EF4-FFF2-40B4-BE49-F238E27FC236}">
                  <a16:creationId xmlns:a16="http://schemas.microsoft.com/office/drawing/2014/main" id="{68ACA006-13FB-7347-B9D5-6A1E28D5EA0C}"/>
                </a:ext>
              </a:extLst>
            </p:cNvPr>
            <p:cNvSpPr>
              <a:spLocks noChangeArrowheads="1"/>
            </p:cNvSpPr>
            <p:nvPr/>
          </p:nvSpPr>
          <p:spPr bwMode="auto">
            <a:xfrm>
              <a:off x="1596708" y="3229109"/>
              <a:ext cx="136862" cy="63224"/>
            </a:xfrm>
            <a:custGeom>
              <a:avLst/>
              <a:gdLst>
                <a:gd name="T0" fmla="*/ 375 w 813"/>
                <a:gd name="T1" fmla="*/ 31 h 376"/>
                <a:gd name="T2" fmla="*/ 375 w 813"/>
                <a:gd name="T3" fmla="*/ 31 h 376"/>
                <a:gd name="T4" fmla="*/ 0 w 813"/>
                <a:gd name="T5" fmla="*/ 375 h 376"/>
                <a:gd name="T6" fmla="*/ 812 w 813"/>
                <a:gd name="T7" fmla="*/ 218 h 376"/>
                <a:gd name="T8" fmla="*/ 375 w 813"/>
                <a:gd name="T9" fmla="*/ 31 h 376"/>
              </a:gdLst>
              <a:ahLst/>
              <a:cxnLst>
                <a:cxn ang="0">
                  <a:pos x="T0" y="T1"/>
                </a:cxn>
                <a:cxn ang="0">
                  <a:pos x="T2" y="T3"/>
                </a:cxn>
                <a:cxn ang="0">
                  <a:pos x="T4" y="T5"/>
                </a:cxn>
                <a:cxn ang="0">
                  <a:pos x="T6" y="T7"/>
                </a:cxn>
                <a:cxn ang="0">
                  <a:pos x="T8" y="T9"/>
                </a:cxn>
              </a:cxnLst>
              <a:rect l="0" t="0" r="r" b="b"/>
              <a:pathLst>
                <a:path w="813" h="376">
                  <a:moveTo>
                    <a:pt x="375" y="31"/>
                  </a:moveTo>
                  <a:lnTo>
                    <a:pt x="375" y="31"/>
                  </a:lnTo>
                  <a:cubicBezTo>
                    <a:pt x="93" y="93"/>
                    <a:pt x="0" y="375"/>
                    <a:pt x="0" y="375"/>
                  </a:cubicBezTo>
                  <a:cubicBezTo>
                    <a:pt x="812" y="218"/>
                    <a:pt x="812" y="218"/>
                    <a:pt x="812" y="218"/>
                  </a:cubicBezTo>
                  <a:cubicBezTo>
                    <a:pt x="812" y="218"/>
                    <a:pt x="656" y="0"/>
                    <a:pt x="375" y="31"/>
                  </a:cubicBezTo>
                </a:path>
              </a:pathLst>
            </a:custGeom>
            <a:solidFill>
              <a:srgbClr val="F8A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1" name="Freeform 5">
              <a:extLst>
                <a:ext uri="{FF2B5EF4-FFF2-40B4-BE49-F238E27FC236}">
                  <a16:creationId xmlns:a16="http://schemas.microsoft.com/office/drawing/2014/main" id="{150DE40E-1A09-724E-9C52-9EBA5F0A19FD}"/>
                </a:ext>
              </a:extLst>
            </p:cNvPr>
            <p:cNvSpPr>
              <a:spLocks noChangeArrowheads="1"/>
            </p:cNvSpPr>
            <p:nvPr/>
          </p:nvSpPr>
          <p:spPr bwMode="auto">
            <a:xfrm>
              <a:off x="1306620" y="3217951"/>
              <a:ext cx="153226" cy="79589"/>
            </a:xfrm>
            <a:custGeom>
              <a:avLst/>
              <a:gdLst>
                <a:gd name="T0" fmla="*/ 594 w 907"/>
                <a:gd name="T1" fmla="*/ 63 h 470"/>
                <a:gd name="T2" fmla="*/ 594 w 907"/>
                <a:gd name="T3" fmla="*/ 63 h 470"/>
                <a:gd name="T4" fmla="*/ 0 w 907"/>
                <a:gd name="T5" fmla="*/ 219 h 470"/>
                <a:gd name="T6" fmla="*/ 906 w 907"/>
                <a:gd name="T7" fmla="*/ 469 h 470"/>
                <a:gd name="T8" fmla="*/ 594 w 907"/>
                <a:gd name="T9" fmla="*/ 63 h 470"/>
              </a:gdLst>
              <a:ahLst/>
              <a:cxnLst>
                <a:cxn ang="0">
                  <a:pos x="T0" y="T1"/>
                </a:cxn>
                <a:cxn ang="0">
                  <a:pos x="T2" y="T3"/>
                </a:cxn>
                <a:cxn ang="0">
                  <a:pos x="T4" y="T5"/>
                </a:cxn>
                <a:cxn ang="0">
                  <a:pos x="T6" y="T7"/>
                </a:cxn>
                <a:cxn ang="0">
                  <a:pos x="T8" y="T9"/>
                </a:cxn>
              </a:cxnLst>
              <a:rect l="0" t="0" r="r" b="b"/>
              <a:pathLst>
                <a:path w="907" h="470">
                  <a:moveTo>
                    <a:pt x="594" y="63"/>
                  </a:moveTo>
                  <a:lnTo>
                    <a:pt x="594" y="63"/>
                  </a:lnTo>
                  <a:cubicBezTo>
                    <a:pt x="312" y="0"/>
                    <a:pt x="0" y="219"/>
                    <a:pt x="0" y="219"/>
                  </a:cubicBezTo>
                  <a:cubicBezTo>
                    <a:pt x="906" y="469"/>
                    <a:pt x="906" y="469"/>
                    <a:pt x="906" y="469"/>
                  </a:cubicBezTo>
                  <a:cubicBezTo>
                    <a:pt x="906" y="469"/>
                    <a:pt x="844" y="94"/>
                    <a:pt x="594" y="63"/>
                  </a:cubicBezTo>
                </a:path>
              </a:pathLst>
            </a:custGeom>
            <a:solidFill>
              <a:srgbClr val="F8A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2" name="Freeform 6">
              <a:extLst>
                <a:ext uri="{FF2B5EF4-FFF2-40B4-BE49-F238E27FC236}">
                  <a16:creationId xmlns:a16="http://schemas.microsoft.com/office/drawing/2014/main" id="{5C67ADFD-E682-294D-8280-B7AF35B201EA}"/>
                </a:ext>
              </a:extLst>
            </p:cNvPr>
            <p:cNvSpPr>
              <a:spLocks noChangeArrowheads="1"/>
            </p:cNvSpPr>
            <p:nvPr/>
          </p:nvSpPr>
          <p:spPr bwMode="auto">
            <a:xfrm>
              <a:off x="1591501" y="3255142"/>
              <a:ext cx="142813" cy="79589"/>
            </a:xfrm>
            <a:custGeom>
              <a:avLst/>
              <a:gdLst>
                <a:gd name="T0" fmla="*/ 0 w 845"/>
                <a:gd name="T1" fmla="*/ 469 h 470"/>
                <a:gd name="T2" fmla="*/ 0 w 845"/>
                <a:gd name="T3" fmla="*/ 469 h 470"/>
                <a:gd name="T4" fmla="*/ 844 w 845"/>
                <a:gd name="T5" fmla="*/ 344 h 470"/>
                <a:gd name="T6" fmla="*/ 844 w 845"/>
                <a:gd name="T7" fmla="*/ 31 h 470"/>
                <a:gd name="T8" fmla="*/ 0 w 845"/>
                <a:gd name="T9" fmla="*/ 281 h 470"/>
                <a:gd name="T10" fmla="*/ 0 w 845"/>
                <a:gd name="T11" fmla="*/ 469 h 470"/>
              </a:gdLst>
              <a:ahLst/>
              <a:cxnLst>
                <a:cxn ang="0">
                  <a:pos x="T0" y="T1"/>
                </a:cxn>
                <a:cxn ang="0">
                  <a:pos x="T2" y="T3"/>
                </a:cxn>
                <a:cxn ang="0">
                  <a:pos x="T4" y="T5"/>
                </a:cxn>
                <a:cxn ang="0">
                  <a:pos x="T6" y="T7"/>
                </a:cxn>
                <a:cxn ang="0">
                  <a:pos x="T8" y="T9"/>
                </a:cxn>
                <a:cxn ang="0">
                  <a:pos x="T10" y="T11"/>
                </a:cxn>
              </a:cxnLst>
              <a:rect l="0" t="0" r="r" b="b"/>
              <a:pathLst>
                <a:path w="845" h="470">
                  <a:moveTo>
                    <a:pt x="0" y="469"/>
                  </a:moveTo>
                  <a:lnTo>
                    <a:pt x="0" y="469"/>
                  </a:lnTo>
                  <a:cubicBezTo>
                    <a:pt x="0" y="469"/>
                    <a:pt x="594" y="344"/>
                    <a:pt x="844" y="344"/>
                  </a:cubicBezTo>
                  <a:cubicBezTo>
                    <a:pt x="844" y="125"/>
                    <a:pt x="844" y="31"/>
                    <a:pt x="844" y="31"/>
                  </a:cubicBezTo>
                  <a:cubicBezTo>
                    <a:pt x="844" y="31"/>
                    <a:pt x="282" y="0"/>
                    <a:pt x="0" y="281"/>
                  </a:cubicBezTo>
                  <a:cubicBezTo>
                    <a:pt x="0" y="406"/>
                    <a:pt x="0" y="469"/>
                    <a:pt x="0" y="469"/>
                  </a:cubicBezTo>
                </a:path>
              </a:pathLst>
            </a:custGeom>
            <a:solidFill>
              <a:srgbClr val="FFFBF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6" name="Freeform 7">
              <a:extLst>
                <a:ext uri="{FF2B5EF4-FFF2-40B4-BE49-F238E27FC236}">
                  <a16:creationId xmlns:a16="http://schemas.microsoft.com/office/drawing/2014/main" id="{2D37AF82-496D-144B-9CCA-1D92FF05F57F}"/>
                </a:ext>
              </a:extLst>
            </p:cNvPr>
            <p:cNvSpPr>
              <a:spLocks noChangeArrowheads="1"/>
            </p:cNvSpPr>
            <p:nvPr/>
          </p:nvSpPr>
          <p:spPr bwMode="auto">
            <a:xfrm>
              <a:off x="1301413" y="3239522"/>
              <a:ext cx="158433" cy="90001"/>
            </a:xfrm>
            <a:custGeom>
              <a:avLst/>
              <a:gdLst>
                <a:gd name="T0" fmla="*/ 906 w 938"/>
                <a:gd name="T1" fmla="*/ 531 h 532"/>
                <a:gd name="T2" fmla="*/ 906 w 938"/>
                <a:gd name="T3" fmla="*/ 531 h 532"/>
                <a:gd name="T4" fmla="*/ 906 w 938"/>
                <a:gd name="T5" fmla="*/ 531 h 532"/>
                <a:gd name="T6" fmla="*/ 937 w 938"/>
                <a:gd name="T7" fmla="*/ 344 h 532"/>
                <a:gd name="T8" fmla="*/ 31 w 938"/>
                <a:gd name="T9" fmla="*/ 94 h 532"/>
                <a:gd name="T10" fmla="*/ 0 w 938"/>
                <a:gd name="T11" fmla="*/ 375 h 532"/>
                <a:gd name="T12" fmla="*/ 906 w 938"/>
                <a:gd name="T13" fmla="*/ 531 h 532"/>
              </a:gdLst>
              <a:ahLst/>
              <a:cxnLst>
                <a:cxn ang="0">
                  <a:pos x="T0" y="T1"/>
                </a:cxn>
                <a:cxn ang="0">
                  <a:pos x="T2" y="T3"/>
                </a:cxn>
                <a:cxn ang="0">
                  <a:pos x="T4" y="T5"/>
                </a:cxn>
                <a:cxn ang="0">
                  <a:pos x="T6" y="T7"/>
                </a:cxn>
                <a:cxn ang="0">
                  <a:pos x="T8" y="T9"/>
                </a:cxn>
                <a:cxn ang="0">
                  <a:pos x="T10" y="T11"/>
                </a:cxn>
                <a:cxn ang="0">
                  <a:pos x="T12" y="T13"/>
                </a:cxn>
              </a:cxnLst>
              <a:rect l="0" t="0" r="r" b="b"/>
              <a:pathLst>
                <a:path w="938" h="532">
                  <a:moveTo>
                    <a:pt x="906" y="531"/>
                  </a:moveTo>
                  <a:lnTo>
                    <a:pt x="906" y="531"/>
                  </a:lnTo>
                  <a:lnTo>
                    <a:pt x="906" y="531"/>
                  </a:lnTo>
                  <a:cubicBezTo>
                    <a:pt x="937" y="344"/>
                    <a:pt x="937" y="344"/>
                    <a:pt x="937" y="344"/>
                  </a:cubicBezTo>
                  <a:cubicBezTo>
                    <a:pt x="937" y="344"/>
                    <a:pt x="562" y="0"/>
                    <a:pt x="31" y="94"/>
                  </a:cubicBezTo>
                  <a:cubicBezTo>
                    <a:pt x="0" y="250"/>
                    <a:pt x="0" y="375"/>
                    <a:pt x="0" y="375"/>
                  </a:cubicBezTo>
                  <a:cubicBezTo>
                    <a:pt x="0" y="375"/>
                    <a:pt x="593" y="406"/>
                    <a:pt x="906" y="531"/>
                  </a:cubicBezTo>
                </a:path>
              </a:pathLst>
            </a:custGeom>
            <a:solidFill>
              <a:srgbClr val="FFFBF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7" name="Freeform 8">
              <a:extLst>
                <a:ext uri="{FF2B5EF4-FFF2-40B4-BE49-F238E27FC236}">
                  <a16:creationId xmlns:a16="http://schemas.microsoft.com/office/drawing/2014/main" id="{4199E44F-812C-FB44-8B6E-85CF797964FE}"/>
                </a:ext>
              </a:extLst>
            </p:cNvPr>
            <p:cNvSpPr>
              <a:spLocks noChangeArrowheads="1"/>
            </p:cNvSpPr>
            <p:nvPr/>
          </p:nvSpPr>
          <p:spPr bwMode="auto">
            <a:xfrm>
              <a:off x="1581088" y="3144314"/>
              <a:ext cx="174053" cy="47604"/>
            </a:xfrm>
            <a:custGeom>
              <a:avLst/>
              <a:gdLst>
                <a:gd name="T0" fmla="*/ 1031 w 1032"/>
                <a:gd name="T1" fmla="*/ 281 h 282"/>
                <a:gd name="T2" fmla="*/ 1031 w 1032"/>
                <a:gd name="T3" fmla="*/ 281 h 282"/>
                <a:gd name="T4" fmla="*/ 594 w 1032"/>
                <a:gd name="T5" fmla="*/ 93 h 282"/>
                <a:gd name="T6" fmla="*/ 0 w 1032"/>
                <a:gd name="T7" fmla="*/ 187 h 282"/>
                <a:gd name="T8" fmla="*/ 1031 w 1032"/>
                <a:gd name="T9" fmla="*/ 281 h 282"/>
              </a:gdLst>
              <a:ahLst/>
              <a:cxnLst>
                <a:cxn ang="0">
                  <a:pos x="T0" y="T1"/>
                </a:cxn>
                <a:cxn ang="0">
                  <a:pos x="T2" y="T3"/>
                </a:cxn>
                <a:cxn ang="0">
                  <a:pos x="T4" y="T5"/>
                </a:cxn>
                <a:cxn ang="0">
                  <a:pos x="T6" y="T7"/>
                </a:cxn>
                <a:cxn ang="0">
                  <a:pos x="T8" y="T9"/>
                </a:cxn>
              </a:cxnLst>
              <a:rect l="0" t="0" r="r" b="b"/>
              <a:pathLst>
                <a:path w="1032" h="282">
                  <a:moveTo>
                    <a:pt x="1031" y="281"/>
                  </a:moveTo>
                  <a:lnTo>
                    <a:pt x="1031" y="281"/>
                  </a:lnTo>
                  <a:cubicBezTo>
                    <a:pt x="1031" y="281"/>
                    <a:pt x="875" y="156"/>
                    <a:pt x="594" y="93"/>
                  </a:cubicBezTo>
                  <a:cubicBezTo>
                    <a:pt x="156" y="0"/>
                    <a:pt x="0" y="187"/>
                    <a:pt x="0" y="187"/>
                  </a:cubicBezTo>
                  <a:lnTo>
                    <a:pt x="1031" y="281"/>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0" name="Freeform 9">
              <a:extLst>
                <a:ext uri="{FF2B5EF4-FFF2-40B4-BE49-F238E27FC236}">
                  <a16:creationId xmlns:a16="http://schemas.microsoft.com/office/drawing/2014/main" id="{D6E53787-15B6-434C-9103-0471F3C11582}"/>
                </a:ext>
              </a:extLst>
            </p:cNvPr>
            <p:cNvSpPr>
              <a:spLocks noChangeArrowheads="1"/>
            </p:cNvSpPr>
            <p:nvPr/>
          </p:nvSpPr>
          <p:spPr bwMode="auto">
            <a:xfrm>
              <a:off x="1296207" y="3107866"/>
              <a:ext cx="189673" cy="58018"/>
            </a:xfrm>
            <a:custGeom>
              <a:avLst/>
              <a:gdLst>
                <a:gd name="T0" fmla="*/ 0 w 1126"/>
                <a:gd name="T1" fmla="*/ 344 h 345"/>
                <a:gd name="T2" fmla="*/ 0 w 1126"/>
                <a:gd name="T3" fmla="*/ 344 h 345"/>
                <a:gd name="T4" fmla="*/ 1125 w 1126"/>
                <a:gd name="T5" fmla="*/ 344 h 345"/>
                <a:gd name="T6" fmla="*/ 0 w 1126"/>
                <a:gd name="T7" fmla="*/ 344 h 345"/>
              </a:gdLst>
              <a:ahLst/>
              <a:cxnLst>
                <a:cxn ang="0">
                  <a:pos x="T0" y="T1"/>
                </a:cxn>
                <a:cxn ang="0">
                  <a:pos x="T2" y="T3"/>
                </a:cxn>
                <a:cxn ang="0">
                  <a:pos x="T4" y="T5"/>
                </a:cxn>
                <a:cxn ang="0">
                  <a:pos x="T6" y="T7"/>
                </a:cxn>
              </a:cxnLst>
              <a:rect l="0" t="0" r="r" b="b"/>
              <a:pathLst>
                <a:path w="1126" h="345">
                  <a:moveTo>
                    <a:pt x="0" y="344"/>
                  </a:moveTo>
                  <a:lnTo>
                    <a:pt x="0" y="344"/>
                  </a:lnTo>
                  <a:cubicBezTo>
                    <a:pt x="844" y="0"/>
                    <a:pt x="1125" y="344"/>
                    <a:pt x="1125" y="344"/>
                  </a:cubicBezTo>
                  <a:lnTo>
                    <a:pt x="0" y="344"/>
                  </a:ln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1" name="Freeform 10">
              <a:extLst>
                <a:ext uri="{FF2B5EF4-FFF2-40B4-BE49-F238E27FC236}">
                  <a16:creationId xmlns:a16="http://schemas.microsoft.com/office/drawing/2014/main" id="{829A925C-B220-3846-A7AB-2D8FA95476B8}"/>
                </a:ext>
              </a:extLst>
            </p:cNvPr>
            <p:cNvSpPr>
              <a:spLocks noChangeArrowheads="1"/>
            </p:cNvSpPr>
            <p:nvPr/>
          </p:nvSpPr>
          <p:spPr bwMode="auto">
            <a:xfrm>
              <a:off x="1417448" y="3482006"/>
              <a:ext cx="200087" cy="58018"/>
            </a:xfrm>
            <a:custGeom>
              <a:avLst/>
              <a:gdLst>
                <a:gd name="T0" fmla="*/ 0 w 1188"/>
                <a:gd name="T1" fmla="*/ 0 h 344"/>
                <a:gd name="T2" fmla="*/ 0 w 1188"/>
                <a:gd name="T3" fmla="*/ 0 h 344"/>
                <a:gd name="T4" fmla="*/ 1187 w 1188"/>
                <a:gd name="T5" fmla="*/ 62 h 344"/>
                <a:gd name="T6" fmla="*/ 563 w 1188"/>
                <a:gd name="T7" fmla="*/ 343 h 344"/>
                <a:gd name="T8" fmla="*/ 0 w 1188"/>
                <a:gd name="T9" fmla="*/ 0 h 344"/>
              </a:gdLst>
              <a:ahLst/>
              <a:cxnLst>
                <a:cxn ang="0">
                  <a:pos x="T0" y="T1"/>
                </a:cxn>
                <a:cxn ang="0">
                  <a:pos x="T2" y="T3"/>
                </a:cxn>
                <a:cxn ang="0">
                  <a:pos x="T4" y="T5"/>
                </a:cxn>
                <a:cxn ang="0">
                  <a:pos x="T6" y="T7"/>
                </a:cxn>
                <a:cxn ang="0">
                  <a:pos x="T8" y="T9"/>
                </a:cxn>
              </a:cxnLst>
              <a:rect l="0" t="0" r="r" b="b"/>
              <a:pathLst>
                <a:path w="1188" h="344">
                  <a:moveTo>
                    <a:pt x="0" y="0"/>
                  </a:moveTo>
                  <a:lnTo>
                    <a:pt x="0" y="0"/>
                  </a:lnTo>
                  <a:cubicBezTo>
                    <a:pt x="0" y="0"/>
                    <a:pt x="1030" y="62"/>
                    <a:pt x="1187" y="62"/>
                  </a:cubicBezTo>
                  <a:cubicBezTo>
                    <a:pt x="1093" y="156"/>
                    <a:pt x="843" y="343"/>
                    <a:pt x="563" y="343"/>
                  </a:cubicBezTo>
                  <a:cubicBezTo>
                    <a:pt x="313" y="343"/>
                    <a:pt x="0" y="0"/>
                    <a:pt x="0" y="0"/>
                  </a:cubicBezTo>
                </a:path>
              </a:pathLst>
            </a:custGeom>
            <a:solidFill>
              <a:schemeClr val="accent1"/>
            </a:solidFill>
            <a:ln>
              <a:noFill/>
            </a:ln>
            <a:effectLst/>
            <a:extLst/>
          </p:spPr>
          <p:txBody>
            <a:bodyPr wrap="none" anchor="ctr"/>
            <a:lstStyle/>
            <a:p>
              <a:endParaRPr lang="en-US" dirty="0"/>
            </a:p>
          </p:txBody>
        </p:sp>
        <p:sp>
          <p:nvSpPr>
            <p:cNvPr id="232" name="Freeform 11">
              <a:extLst>
                <a:ext uri="{FF2B5EF4-FFF2-40B4-BE49-F238E27FC236}">
                  <a16:creationId xmlns:a16="http://schemas.microsoft.com/office/drawing/2014/main" id="{85C52A7B-49B4-C641-BCB7-C3CBDB1361EF}"/>
                </a:ext>
              </a:extLst>
            </p:cNvPr>
            <p:cNvSpPr>
              <a:spLocks noChangeArrowheads="1"/>
            </p:cNvSpPr>
            <p:nvPr/>
          </p:nvSpPr>
          <p:spPr bwMode="auto">
            <a:xfrm>
              <a:off x="1433069" y="3482006"/>
              <a:ext cx="168846" cy="42397"/>
            </a:xfrm>
            <a:custGeom>
              <a:avLst/>
              <a:gdLst>
                <a:gd name="T0" fmla="*/ 0 w 1000"/>
                <a:gd name="T1" fmla="*/ 0 h 251"/>
                <a:gd name="T2" fmla="*/ 0 w 1000"/>
                <a:gd name="T3" fmla="*/ 0 h 251"/>
                <a:gd name="T4" fmla="*/ 999 w 1000"/>
                <a:gd name="T5" fmla="*/ 62 h 251"/>
                <a:gd name="T6" fmla="*/ 469 w 1000"/>
                <a:gd name="T7" fmla="*/ 250 h 251"/>
                <a:gd name="T8" fmla="*/ 0 w 1000"/>
                <a:gd name="T9" fmla="*/ 0 h 251"/>
              </a:gdLst>
              <a:ahLst/>
              <a:cxnLst>
                <a:cxn ang="0">
                  <a:pos x="T0" y="T1"/>
                </a:cxn>
                <a:cxn ang="0">
                  <a:pos x="T2" y="T3"/>
                </a:cxn>
                <a:cxn ang="0">
                  <a:pos x="T4" y="T5"/>
                </a:cxn>
                <a:cxn ang="0">
                  <a:pos x="T6" y="T7"/>
                </a:cxn>
                <a:cxn ang="0">
                  <a:pos x="T8" y="T9"/>
                </a:cxn>
              </a:cxnLst>
              <a:rect l="0" t="0" r="r" b="b"/>
              <a:pathLst>
                <a:path w="1000" h="251">
                  <a:moveTo>
                    <a:pt x="0" y="0"/>
                  </a:moveTo>
                  <a:lnTo>
                    <a:pt x="0" y="0"/>
                  </a:lnTo>
                  <a:cubicBezTo>
                    <a:pt x="0" y="0"/>
                    <a:pt x="874" y="62"/>
                    <a:pt x="999" y="62"/>
                  </a:cubicBezTo>
                  <a:cubicBezTo>
                    <a:pt x="936" y="125"/>
                    <a:pt x="686" y="250"/>
                    <a:pt x="469" y="250"/>
                  </a:cubicBezTo>
                  <a:cubicBezTo>
                    <a:pt x="250" y="250"/>
                    <a:pt x="0" y="0"/>
                    <a:pt x="0" y="0"/>
                  </a:cubicBezTo>
                </a:path>
              </a:pathLst>
            </a:custGeom>
            <a:solidFill>
              <a:srgbClr val="FFFBF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3" name="Freeform 12">
              <a:extLst>
                <a:ext uri="{FF2B5EF4-FFF2-40B4-BE49-F238E27FC236}">
                  <a16:creationId xmlns:a16="http://schemas.microsoft.com/office/drawing/2014/main" id="{F5A8E49A-53F0-5046-AD6F-D34E4BD52E34}"/>
                </a:ext>
              </a:extLst>
            </p:cNvPr>
            <p:cNvSpPr>
              <a:spLocks noChangeArrowheads="1"/>
            </p:cNvSpPr>
            <p:nvPr/>
          </p:nvSpPr>
          <p:spPr bwMode="auto">
            <a:xfrm>
              <a:off x="1607122" y="3482006"/>
              <a:ext cx="26777" cy="21570"/>
            </a:xfrm>
            <a:custGeom>
              <a:avLst/>
              <a:gdLst>
                <a:gd name="T0" fmla="*/ 0 w 157"/>
                <a:gd name="T1" fmla="*/ 0 h 126"/>
                <a:gd name="T2" fmla="*/ 0 w 157"/>
                <a:gd name="T3" fmla="*/ 0 h 126"/>
                <a:gd name="T4" fmla="*/ 63 w 157"/>
                <a:gd name="T5" fmla="*/ 125 h 126"/>
                <a:gd name="T6" fmla="*/ 0 w 157"/>
                <a:gd name="T7" fmla="*/ 0 h 126"/>
              </a:gdLst>
              <a:ahLst/>
              <a:cxnLst>
                <a:cxn ang="0">
                  <a:pos x="T0" y="T1"/>
                </a:cxn>
                <a:cxn ang="0">
                  <a:pos x="T2" y="T3"/>
                </a:cxn>
                <a:cxn ang="0">
                  <a:pos x="T4" y="T5"/>
                </a:cxn>
                <a:cxn ang="0">
                  <a:pos x="T6" y="T7"/>
                </a:cxn>
              </a:cxnLst>
              <a:rect l="0" t="0" r="r" b="b"/>
              <a:pathLst>
                <a:path w="157" h="126">
                  <a:moveTo>
                    <a:pt x="0" y="0"/>
                  </a:moveTo>
                  <a:lnTo>
                    <a:pt x="0" y="0"/>
                  </a:lnTo>
                  <a:cubicBezTo>
                    <a:pt x="63" y="125"/>
                    <a:pt x="63" y="125"/>
                    <a:pt x="63" y="125"/>
                  </a:cubicBezTo>
                  <a:cubicBezTo>
                    <a:pt x="63" y="125"/>
                    <a:pt x="156" y="31"/>
                    <a:pt x="0" y="0"/>
                  </a:cubicBezTo>
                </a:path>
              </a:pathLst>
            </a:custGeom>
            <a:solidFill>
              <a:srgbClr val="E72D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4" name="Freeform 13">
              <a:extLst>
                <a:ext uri="{FF2B5EF4-FFF2-40B4-BE49-F238E27FC236}">
                  <a16:creationId xmlns:a16="http://schemas.microsoft.com/office/drawing/2014/main" id="{681FB714-0634-D544-A809-D873DE0AACCE}"/>
                </a:ext>
              </a:extLst>
            </p:cNvPr>
            <p:cNvSpPr>
              <a:spLocks noChangeArrowheads="1"/>
            </p:cNvSpPr>
            <p:nvPr/>
          </p:nvSpPr>
          <p:spPr bwMode="auto">
            <a:xfrm>
              <a:off x="1407035" y="3471592"/>
              <a:ext cx="21571" cy="21570"/>
            </a:xfrm>
            <a:custGeom>
              <a:avLst/>
              <a:gdLst>
                <a:gd name="T0" fmla="*/ 62 w 126"/>
                <a:gd name="T1" fmla="*/ 125 h 126"/>
                <a:gd name="T2" fmla="*/ 62 w 126"/>
                <a:gd name="T3" fmla="*/ 125 h 126"/>
                <a:gd name="T4" fmla="*/ 125 w 126"/>
                <a:gd name="T5" fmla="*/ 0 h 126"/>
                <a:gd name="T6" fmla="*/ 31 w 126"/>
                <a:gd name="T7" fmla="*/ 31 h 126"/>
                <a:gd name="T8" fmla="*/ 62 w 126"/>
                <a:gd name="T9" fmla="*/ 125 h 126"/>
              </a:gdLst>
              <a:ahLst/>
              <a:cxnLst>
                <a:cxn ang="0">
                  <a:pos x="T0" y="T1"/>
                </a:cxn>
                <a:cxn ang="0">
                  <a:pos x="T2" y="T3"/>
                </a:cxn>
                <a:cxn ang="0">
                  <a:pos x="T4" y="T5"/>
                </a:cxn>
                <a:cxn ang="0">
                  <a:pos x="T6" y="T7"/>
                </a:cxn>
                <a:cxn ang="0">
                  <a:pos x="T8" y="T9"/>
                </a:cxn>
              </a:cxnLst>
              <a:rect l="0" t="0" r="r" b="b"/>
              <a:pathLst>
                <a:path w="126" h="126">
                  <a:moveTo>
                    <a:pt x="62" y="125"/>
                  </a:moveTo>
                  <a:lnTo>
                    <a:pt x="62" y="125"/>
                  </a:lnTo>
                  <a:cubicBezTo>
                    <a:pt x="125" y="0"/>
                    <a:pt x="125" y="0"/>
                    <a:pt x="125" y="0"/>
                  </a:cubicBezTo>
                  <a:cubicBezTo>
                    <a:pt x="125" y="0"/>
                    <a:pt x="93" y="0"/>
                    <a:pt x="31" y="31"/>
                  </a:cubicBezTo>
                  <a:cubicBezTo>
                    <a:pt x="0" y="63"/>
                    <a:pt x="62" y="125"/>
                    <a:pt x="62" y="125"/>
                  </a:cubicBezTo>
                </a:path>
              </a:pathLst>
            </a:custGeom>
            <a:solidFill>
              <a:srgbClr val="E72D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5" name="Freeform 14">
              <a:extLst>
                <a:ext uri="{FF2B5EF4-FFF2-40B4-BE49-F238E27FC236}">
                  <a16:creationId xmlns:a16="http://schemas.microsoft.com/office/drawing/2014/main" id="{4E7885F7-DA08-7446-8AC9-9538379800A1}"/>
                </a:ext>
              </a:extLst>
            </p:cNvPr>
            <p:cNvSpPr>
              <a:spLocks noChangeArrowheads="1"/>
            </p:cNvSpPr>
            <p:nvPr/>
          </p:nvSpPr>
          <p:spPr bwMode="auto">
            <a:xfrm>
              <a:off x="1465053" y="3307953"/>
              <a:ext cx="116035" cy="132399"/>
            </a:xfrm>
            <a:custGeom>
              <a:avLst/>
              <a:gdLst>
                <a:gd name="T0" fmla="*/ 343 w 688"/>
                <a:gd name="T1" fmla="*/ 782 h 783"/>
                <a:gd name="T2" fmla="*/ 343 w 688"/>
                <a:gd name="T3" fmla="*/ 782 h 783"/>
                <a:gd name="T4" fmla="*/ 0 w 688"/>
                <a:gd name="T5" fmla="*/ 625 h 783"/>
                <a:gd name="T6" fmla="*/ 188 w 688"/>
                <a:gd name="T7" fmla="*/ 375 h 783"/>
                <a:gd name="T8" fmla="*/ 313 w 688"/>
                <a:gd name="T9" fmla="*/ 0 h 783"/>
                <a:gd name="T10" fmla="*/ 468 w 688"/>
                <a:gd name="T11" fmla="*/ 407 h 783"/>
                <a:gd name="T12" fmla="*/ 687 w 688"/>
                <a:gd name="T13" fmla="*/ 625 h 783"/>
                <a:gd name="T14" fmla="*/ 343 w 688"/>
                <a:gd name="T15" fmla="*/ 782 h 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8" h="783">
                  <a:moveTo>
                    <a:pt x="343" y="782"/>
                  </a:moveTo>
                  <a:lnTo>
                    <a:pt x="343" y="782"/>
                  </a:lnTo>
                  <a:cubicBezTo>
                    <a:pt x="343" y="782"/>
                    <a:pt x="0" y="719"/>
                    <a:pt x="0" y="625"/>
                  </a:cubicBezTo>
                  <a:cubicBezTo>
                    <a:pt x="0" y="532"/>
                    <a:pt x="125" y="500"/>
                    <a:pt x="188" y="375"/>
                  </a:cubicBezTo>
                  <a:cubicBezTo>
                    <a:pt x="282" y="219"/>
                    <a:pt x="313" y="0"/>
                    <a:pt x="313" y="0"/>
                  </a:cubicBezTo>
                  <a:cubicBezTo>
                    <a:pt x="313" y="0"/>
                    <a:pt x="374" y="250"/>
                    <a:pt x="468" y="407"/>
                  </a:cubicBezTo>
                  <a:cubicBezTo>
                    <a:pt x="531" y="532"/>
                    <a:pt x="687" y="563"/>
                    <a:pt x="687" y="625"/>
                  </a:cubicBezTo>
                  <a:cubicBezTo>
                    <a:pt x="687" y="688"/>
                    <a:pt x="499" y="782"/>
                    <a:pt x="343" y="782"/>
                  </a:cubicBezTo>
                </a:path>
              </a:pathLst>
            </a:custGeom>
            <a:solidFill>
              <a:srgbClr val="F8A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7" name="Freeform 16">
              <a:extLst>
                <a:ext uri="{FF2B5EF4-FFF2-40B4-BE49-F238E27FC236}">
                  <a16:creationId xmlns:a16="http://schemas.microsoft.com/office/drawing/2014/main" id="{D6F13F86-4226-5140-9C6C-4F0C0EC94994}"/>
                </a:ext>
              </a:extLst>
            </p:cNvPr>
            <p:cNvSpPr>
              <a:spLocks noChangeArrowheads="1"/>
            </p:cNvSpPr>
            <p:nvPr/>
          </p:nvSpPr>
          <p:spPr bwMode="auto">
            <a:xfrm>
              <a:off x="1270173" y="3708126"/>
              <a:ext cx="505795" cy="1085971"/>
            </a:xfrm>
            <a:custGeom>
              <a:avLst/>
              <a:gdLst>
                <a:gd name="T0" fmla="*/ 688 w 3000"/>
                <a:gd name="T1" fmla="*/ 94 h 6438"/>
                <a:gd name="T2" fmla="*/ 688 w 3000"/>
                <a:gd name="T3" fmla="*/ 94 h 6438"/>
                <a:gd name="T4" fmla="*/ 1469 w 3000"/>
                <a:gd name="T5" fmla="*/ 563 h 6438"/>
                <a:gd name="T6" fmla="*/ 2374 w 3000"/>
                <a:gd name="T7" fmla="*/ 0 h 6438"/>
                <a:gd name="T8" fmla="*/ 2874 w 3000"/>
                <a:gd name="T9" fmla="*/ 782 h 6438"/>
                <a:gd name="T10" fmla="*/ 2780 w 3000"/>
                <a:gd name="T11" fmla="*/ 1875 h 6438"/>
                <a:gd name="T12" fmla="*/ 2374 w 3000"/>
                <a:gd name="T13" fmla="*/ 4187 h 6438"/>
                <a:gd name="T14" fmla="*/ 2593 w 3000"/>
                <a:gd name="T15" fmla="*/ 6156 h 6438"/>
                <a:gd name="T16" fmla="*/ 1031 w 3000"/>
                <a:gd name="T17" fmla="*/ 5937 h 6438"/>
                <a:gd name="T18" fmla="*/ 188 w 3000"/>
                <a:gd name="T19" fmla="*/ 5156 h 6438"/>
                <a:gd name="T20" fmla="*/ 438 w 3000"/>
                <a:gd name="T21" fmla="*/ 4094 h 6438"/>
                <a:gd name="T22" fmla="*/ 0 w 3000"/>
                <a:gd name="T23" fmla="*/ 1719 h 6438"/>
                <a:gd name="T24" fmla="*/ 63 w 3000"/>
                <a:gd name="T25" fmla="*/ 1219 h 6438"/>
                <a:gd name="T26" fmla="*/ 688 w 3000"/>
                <a:gd name="T27" fmla="*/ 9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0" h="6438">
                  <a:moveTo>
                    <a:pt x="688" y="94"/>
                  </a:moveTo>
                  <a:lnTo>
                    <a:pt x="688" y="94"/>
                  </a:lnTo>
                  <a:cubicBezTo>
                    <a:pt x="1469" y="563"/>
                    <a:pt x="1469" y="563"/>
                    <a:pt x="1469" y="563"/>
                  </a:cubicBezTo>
                  <a:cubicBezTo>
                    <a:pt x="2374" y="0"/>
                    <a:pt x="2374" y="0"/>
                    <a:pt x="2374" y="0"/>
                  </a:cubicBezTo>
                  <a:cubicBezTo>
                    <a:pt x="2374" y="0"/>
                    <a:pt x="2593" y="282"/>
                    <a:pt x="2874" y="782"/>
                  </a:cubicBezTo>
                  <a:cubicBezTo>
                    <a:pt x="2999" y="1063"/>
                    <a:pt x="2780" y="1469"/>
                    <a:pt x="2780" y="1875"/>
                  </a:cubicBezTo>
                  <a:cubicBezTo>
                    <a:pt x="2780" y="2469"/>
                    <a:pt x="2468" y="3657"/>
                    <a:pt x="2374" y="4187"/>
                  </a:cubicBezTo>
                  <a:cubicBezTo>
                    <a:pt x="2249" y="4718"/>
                    <a:pt x="2593" y="6156"/>
                    <a:pt x="2593" y="6156"/>
                  </a:cubicBezTo>
                  <a:cubicBezTo>
                    <a:pt x="2593" y="6156"/>
                    <a:pt x="1718" y="6437"/>
                    <a:pt x="1031" y="5937"/>
                  </a:cubicBezTo>
                  <a:cubicBezTo>
                    <a:pt x="375" y="5499"/>
                    <a:pt x="188" y="5156"/>
                    <a:pt x="188" y="5156"/>
                  </a:cubicBezTo>
                  <a:cubicBezTo>
                    <a:pt x="188" y="5156"/>
                    <a:pt x="500" y="4499"/>
                    <a:pt x="438" y="4094"/>
                  </a:cubicBezTo>
                  <a:cubicBezTo>
                    <a:pt x="344" y="3219"/>
                    <a:pt x="0" y="2719"/>
                    <a:pt x="0" y="1719"/>
                  </a:cubicBezTo>
                  <a:cubicBezTo>
                    <a:pt x="0" y="1594"/>
                    <a:pt x="31" y="1313"/>
                    <a:pt x="63" y="1219"/>
                  </a:cubicBezTo>
                  <a:cubicBezTo>
                    <a:pt x="344" y="344"/>
                    <a:pt x="688" y="94"/>
                    <a:pt x="688" y="94"/>
                  </a:cubicBezTo>
                </a:path>
              </a:pathLst>
            </a:custGeom>
            <a:solidFill>
              <a:srgbClr val="FFFFFF"/>
            </a:solidFill>
            <a:ln>
              <a:noFill/>
            </a:ln>
            <a:effectLst/>
            <a:extLst/>
          </p:spPr>
          <p:txBody>
            <a:bodyPr wrap="none" anchor="ctr"/>
            <a:lstStyle/>
            <a:p>
              <a:endParaRPr lang="en-US" dirty="0"/>
            </a:p>
          </p:txBody>
        </p:sp>
        <p:sp>
          <p:nvSpPr>
            <p:cNvPr id="238" name="Freeform 17">
              <a:extLst>
                <a:ext uri="{FF2B5EF4-FFF2-40B4-BE49-F238E27FC236}">
                  <a16:creationId xmlns:a16="http://schemas.microsoft.com/office/drawing/2014/main" id="{ABC9BF78-F5FC-1C4E-9441-FA8E1F7E300E}"/>
                </a:ext>
              </a:extLst>
            </p:cNvPr>
            <p:cNvSpPr>
              <a:spLocks noChangeArrowheads="1"/>
            </p:cNvSpPr>
            <p:nvPr/>
          </p:nvSpPr>
          <p:spPr bwMode="auto">
            <a:xfrm>
              <a:off x="1569931" y="3961767"/>
              <a:ext cx="158432" cy="200830"/>
            </a:xfrm>
            <a:custGeom>
              <a:avLst/>
              <a:gdLst>
                <a:gd name="T0" fmla="*/ 63 w 939"/>
                <a:gd name="T1" fmla="*/ 63 h 1189"/>
                <a:gd name="T2" fmla="*/ 63 w 939"/>
                <a:gd name="T3" fmla="*/ 63 h 1189"/>
                <a:gd name="T4" fmla="*/ 532 w 939"/>
                <a:gd name="T5" fmla="*/ 0 h 1189"/>
                <a:gd name="T6" fmla="*/ 469 w 939"/>
                <a:gd name="T7" fmla="*/ 1094 h 1189"/>
                <a:gd name="T8" fmla="*/ 63 w 939"/>
                <a:gd name="T9" fmla="*/ 63 h 1189"/>
              </a:gdLst>
              <a:ahLst/>
              <a:cxnLst>
                <a:cxn ang="0">
                  <a:pos x="T0" y="T1"/>
                </a:cxn>
                <a:cxn ang="0">
                  <a:pos x="T2" y="T3"/>
                </a:cxn>
                <a:cxn ang="0">
                  <a:pos x="T4" y="T5"/>
                </a:cxn>
                <a:cxn ang="0">
                  <a:pos x="T6" y="T7"/>
                </a:cxn>
                <a:cxn ang="0">
                  <a:pos x="T8" y="T9"/>
                </a:cxn>
              </a:cxnLst>
              <a:rect l="0" t="0" r="r" b="b"/>
              <a:pathLst>
                <a:path w="939" h="1189">
                  <a:moveTo>
                    <a:pt x="63" y="63"/>
                  </a:moveTo>
                  <a:lnTo>
                    <a:pt x="63" y="63"/>
                  </a:lnTo>
                  <a:cubicBezTo>
                    <a:pt x="532" y="0"/>
                    <a:pt x="532" y="0"/>
                    <a:pt x="532" y="0"/>
                  </a:cubicBezTo>
                  <a:cubicBezTo>
                    <a:pt x="532" y="0"/>
                    <a:pt x="938" y="1032"/>
                    <a:pt x="469" y="1094"/>
                  </a:cubicBezTo>
                  <a:cubicBezTo>
                    <a:pt x="0" y="1188"/>
                    <a:pt x="63" y="63"/>
                    <a:pt x="63" y="63"/>
                  </a:cubicBezTo>
                </a:path>
              </a:pathLst>
            </a:custGeom>
            <a:solidFill>
              <a:schemeClr val="accent2">
                <a:lumMod val="75000"/>
              </a:schemeClr>
            </a:solidFill>
            <a:ln>
              <a:noFill/>
            </a:ln>
            <a:effectLst/>
            <a:extLst/>
          </p:spPr>
          <p:txBody>
            <a:bodyPr wrap="none" anchor="ctr"/>
            <a:lstStyle/>
            <a:p>
              <a:endParaRPr lang="en-US" dirty="0"/>
            </a:p>
          </p:txBody>
        </p:sp>
        <p:sp>
          <p:nvSpPr>
            <p:cNvPr id="239" name="Freeform 18">
              <a:extLst>
                <a:ext uri="{FF2B5EF4-FFF2-40B4-BE49-F238E27FC236}">
                  <a16:creationId xmlns:a16="http://schemas.microsoft.com/office/drawing/2014/main" id="{A841EFE8-67D7-DF45-A5D7-7D91BF73136D}"/>
                </a:ext>
              </a:extLst>
            </p:cNvPr>
            <p:cNvSpPr>
              <a:spLocks noChangeArrowheads="1"/>
            </p:cNvSpPr>
            <p:nvPr/>
          </p:nvSpPr>
          <p:spPr bwMode="auto">
            <a:xfrm>
              <a:off x="1517864" y="3782507"/>
              <a:ext cx="47604" cy="975142"/>
            </a:xfrm>
            <a:custGeom>
              <a:avLst/>
              <a:gdLst>
                <a:gd name="T0" fmla="*/ 30 w 281"/>
                <a:gd name="T1" fmla="*/ 5780 h 5781"/>
                <a:gd name="T2" fmla="*/ 30 w 281"/>
                <a:gd name="T3" fmla="*/ 5780 h 5781"/>
                <a:gd name="T4" fmla="*/ 61 w 281"/>
                <a:gd name="T5" fmla="*/ 3250 h 5781"/>
                <a:gd name="T6" fmla="*/ 61 w 281"/>
                <a:gd name="T7" fmla="*/ 1000 h 5781"/>
                <a:gd name="T8" fmla="*/ 30 w 281"/>
                <a:gd name="T9" fmla="*/ 875 h 5781"/>
                <a:gd name="T10" fmla="*/ 30 w 281"/>
                <a:gd name="T11" fmla="*/ 0 h 5781"/>
                <a:gd name="T12" fmla="*/ 93 w 281"/>
                <a:gd name="T13" fmla="*/ 0 h 5781"/>
                <a:gd name="T14" fmla="*/ 93 w 281"/>
                <a:gd name="T15" fmla="*/ 875 h 5781"/>
                <a:gd name="T16" fmla="*/ 124 w 281"/>
                <a:gd name="T17" fmla="*/ 969 h 5781"/>
                <a:gd name="T18" fmla="*/ 93 w 281"/>
                <a:gd name="T19" fmla="*/ 3250 h 5781"/>
                <a:gd name="T20" fmla="*/ 93 w 281"/>
                <a:gd name="T21" fmla="*/ 5780 h 5781"/>
                <a:gd name="T22" fmla="*/ 30 w 281"/>
                <a:gd name="T23" fmla="*/ 5780 h 5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5781">
                  <a:moveTo>
                    <a:pt x="30" y="5780"/>
                  </a:moveTo>
                  <a:lnTo>
                    <a:pt x="30" y="5780"/>
                  </a:lnTo>
                  <a:cubicBezTo>
                    <a:pt x="30" y="5686"/>
                    <a:pt x="0" y="3469"/>
                    <a:pt x="61" y="3250"/>
                  </a:cubicBezTo>
                  <a:cubicBezTo>
                    <a:pt x="218" y="2531"/>
                    <a:pt x="93" y="1406"/>
                    <a:pt x="61" y="1000"/>
                  </a:cubicBezTo>
                  <a:cubicBezTo>
                    <a:pt x="61" y="937"/>
                    <a:pt x="61" y="906"/>
                    <a:pt x="30" y="875"/>
                  </a:cubicBezTo>
                  <a:cubicBezTo>
                    <a:pt x="0" y="469"/>
                    <a:pt x="30" y="0"/>
                    <a:pt x="30" y="0"/>
                  </a:cubicBezTo>
                  <a:cubicBezTo>
                    <a:pt x="93" y="0"/>
                    <a:pt x="93" y="0"/>
                    <a:pt x="93" y="0"/>
                  </a:cubicBezTo>
                  <a:cubicBezTo>
                    <a:pt x="93" y="31"/>
                    <a:pt x="61" y="469"/>
                    <a:pt x="93" y="875"/>
                  </a:cubicBezTo>
                  <a:cubicBezTo>
                    <a:pt x="124" y="906"/>
                    <a:pt x="124" y="937"/>
                    <a:pt x="124" y="969"/>
                  </a:cubicBezTo>
                  <a:cubicBezTo>
                    <a:pt x="155" y="1406"/>
                    <a:pt x="280" y="2531"/>
                    <a:pt x="93" y="3250"/>
                  </a:cubicBezTo>
                  <a:cubicBezTo>
                    <a:pt x="61" y="3500"/>
                    <a:pt x="93" y="5749"/>
                    <a:pt x="93" y="5780"/>
                  </a:cubicBezTo>
                  <a:lnTo>
                    <a:pt x="30" y="5780"/>
                  </a:lnTo>
                </a:path>
              </a:pathLst>
            </a:custGeom>
            <a:solidFill>
              <a:schemeClr val="accent2">
                <a:lumMod val="75000"/>
              </a:schemeClr>
            </a:solidFill>
            <a:ln>
              <a:noFill/>
            </a:ln>
            <a:effectLst/>
            <a:extLst/>
          </p:spPr>
          <p:txBody>
            <a:bodyPr wrap="none" anchor="ctr"/>
            <a:lstStyle/>
            <a:p>
              <a:endParaRPr lang="en-US" dirty="0"/>
            </a:p>
          </p:txBody>
        </p:sp>
        <p:sp>
          <p:nvSpPr>
            <p:cNvPr id="241" name="Freeform 20">
              <a:extLst>
                <a:ext uri="{FF2B5EF4-FFF2-40B4-BE49-F238E27FC236}">
                  <a16:creationId xmlns:a16="http://schemas.microsoft.com/office/drawing/2014/main" id="{19E83A19-D869-0F44-80B4-AB21B75FA39A}"/>
                </a:ext>
              </a:extLst>
            </p:cNvPr>
            <p:cNvSpPr>
              <a:spLocks noChangeArrowheads="1"/>
            </p:cNvSpPr>
            <p:nvPr/>
          </p:nvSpPr>
          <p:spPr bwMode="auto">
            <a:xfrm>
              <a:off x="879670" y="3676886"/>
              <a:ext cx="511745" cy="711831"/>
            </a:xfrm>
            <a:custGeom>
              <a:avLst/>
              <a:gdLst>
                <a:gd name="T0" fmla="*/ 3001 w 3033"/>
                <a:gd name="T1" fmla="*/ 281 h 4220"/>
                <a:gd name="T2" fmla="*/ 3001 w 3033"/>
                <a:gd name="T3" fmla="*/ 281 h 4220"/>
                <a:gd name="T4" fmla="*/ 2407 w 3033"/>
                <a:gd name="T5" fmla="*/ 125 h 4220"/>
                <a:gd name="T6" fmla="*/ 500 w 3033"/>
                <a:gd name="T7" fmla="*/ 4000 h 4220"/>
                <a:gd name="T8" fmla="*/ 1219 w 3033"/>
                <a:gd name="T9" fmla="*/ 3656 h 4220"/>
                <a:gd name="T10" fmla="*/ 2532 w 3033"/>
                <a:gd name="T11" fmla="*/ 2000 h 4220"/>
                <a:gd name="T12" fmla="*/ 3001 w 3033"/>
                <a:gd name="T13" fmla="*/ 281 h 4220"/>
              </a:gdLst>
              <a:ahLst/>
              <a:cxnLst>
                <a:cxn ang="0">
                  <a:pos x="T0" y="T1"/>
                </a:cxn>
                <a:cxn ang="0">
                  <a:pos x="T2" y="T3"/>
                </a:cxn>
                <a:cxn ang="0">
                  <a:pos x="T4" y="T5"/>
                </a:cxn>
                <a:cxn ang="0">
                  <a:pos x="T6" y="T7"/>
                </a:cxn>
                <a:cxn ang="0">
                  <a:pos x="T8" y="T9"/>
                </a:cxn>
                <a:cxn ang="0">
                  <a:pos x="T10" y="T11"/>
                </a:cxn>
                <a:cxn ang="0">
                  <a:pos x="T12" y="T13"/>
                </a:cxn>
              </a:cxnLst>
              <a:rect l="0" t="0" r="r" b="b"/>
              <a:pathLst>
                <a:path w="3033" h="4220">
                  <a:moveTo>
                    <a:pt x="3001" y="281"/>
                  </a:moveTo>
                  <a:lnTo>
                    <a:pt x="3001" y="281"/>
                  </a:lnTo>
                  <a:cubicBezTo>
                    <a:pt x="2563" y="0"/>
                    <a:pt x="2407" y="125"/>
                    <a:pt x="2407" y="125"/>
                  </a:cubicBezTo>
                  <a:cubicBezTo>
                    <a:pt x="2094" y="344"/>
                    <a:pt x="0" y="3500"/>
                    <a:pt x="500" y="4000"/>
                  </a:cubicBezTo>
                  <a:cubicBezTo>
                    <a:pt x="782" y="4219"/>
                    <a:pt x="1032" y="3937"/>
                    <a:pt x="1219" y="3656"/>
                  </a:cubicBezTo>
                  <a:cubicBezTo>
                    <a:pt x="1313" y="3500"/>
                    <a:pt x="2282" y="1781"/>
                    <a:pt x="2532" y="2000"/>
                  </a:cubicBezTo>
                  <a:cubicBezTo>
                    <a:pt x="3032" y="2437"/>
                    <a:pt x="3001" y="281"/>
                    <a:pt x="3001" y="281"/>
                  </a:cubicBezTo>
                </a:path>
              </a:pathLst>
            </a:custGeom>
            <a:solidFill>
              <a:srgbClr val="FFFFFF"/>
            </a:solidFill>
            <a:ln>
              <a:noFill/>
            </a:ln>
            <a:effectLst/>
            <a:extLst/>
          </p:spPr>
          <p:txBody>
            <a:bodyPr wrap="none" anchor="ctr"/>
            <a:lstStyle/>
            <a:p>
              <a:endParaRPr lang="en-US" dirty="0"/>
            </a:p>
          </p:txBody>
        </p:sp>
        <p:sp>
          <p:nvSpPr>
            <p:cNvPr id="242" name="Freeform 21">
              <a:extLst>
                <a:ext uri="{FF2B5EF4-FFF2-40B4-BE49-F238E27FC236}">
                  <a16:creationId xmlns:a16="http://schemas.microsoft.com/office/drawing/2014/main" id="{3E2AC950-61BE-1145-A750-83E2A780DBE0}"/>
                </a:ext>
              </a:extLst>
            </p:cNvPr>
            <p:cNvSpPr>
              <a:spLocks noChangeArrowheads="1"/>
            </p:cNvSpPr>
            <p:nvPr/>
          </p:nvSpPr>
          <p:spPr bwMode="auto">
            <a:xfrm>
              <a:off x="1270173" y="3714076"/>
              <a:ext cx="100415" cy="310915"/>
            </a:xfrm>
            <a:custGeom>
              <a:avLst/>
              <a:gdLst>
                <a:gd name="T0" fmla="*/ 63 w 595"/>
                <a:gd name="T1" fmla="*/ 1843 h 1844"/>
                <a:gd name="T2" fmla="*/ 63 w 595"/>
                <a:gd name="T3" fmla="*/ 1843 h 1844"/>
                <a:gd name="T4" fmla="*/ 0 w 595"/>
                <a:gd name="T5" fmla="*/ 1812 h 1844"/>
                <a:gd name="T6" fmla="*/ 469 w 595"/>
                <a:gd name="T7" fmla="*/ 0 h 1844"/>
                <a:gd name="T8" fmla="*/ 531 w 595"/>
                <a:gd name="T9" fmla="*/ 0 h 1844"/>
                <a:gd name="T10" fmla="*/ 63 w 595"/>
                <a:gd name="T11" fmla="*/ 1843 h 1844"/>
              </a:gdLst>
              <a:ahLst/>
              <a:cxnLst>
                <a:cxn ang="0">
                  <a:pos x="T0" y="T1"/>
                </a:cxn>
                <a:cxn ang="0">
                  <a:pos x="T2" y="T3"/>
                </a:cxn>
                <a:cxn ang="0">
                  <a:pos x="T4" y="T5"/>
                </a:cxn>
                <a:cxn ang="0">
                  <a:pos x="T6" y="T7"/>
                </a:cxn>
                <a:cxn ang="0">
                  <a:pos x="T8" y="T9"/>
                </a:cxn>
                <a:cxn ang="0">
                  <a:pos x="T10" y="T11"/>
                </a:cxn>
              </a:cxnLst>
              <a:rect l="0" t="0" r="r" b="b"/>
              <a:pathLst>
                <a:path w="595" h="1844">
                  <a:moveTo>
                    <a:pt x="63" y="1843"/>
                  </a:moveTo>
                  <a:lnTo>
                    <a:pt x="63" y="1843"/>
                  </a:lnTo>
                  <a:cubicBezTo>
                    <a:pt x="0" y="1812"/>
                    <a:pt x="0" y="1812"/>
                    <a:pt x="0" y="1812"/>
                  </a:cubicBezTo>
                  <a:cubicBezTo>
                    <a:pt x="0" y="1812"/>
                    <a:pt x="531" y="1218"/>
                    <a:pt x="469" y="0"/>
                  </a:cubicBezTo>
                  <a:cubicBezTo>
                    <a:pt x="531" y="0"/>
                    <a:pt x="531" y="0"/>
                    <a:pt x="531" y="0"/>
                  </a:cubicBezTo>
                  <a:cubicBezTo>
                    <a:pt x="594" y="1250"/>
                    <a:pt x="63" y="1812"/>
                    <a:pt x="63" y="1843"/>
                  </a:cubicBezTo>
                </a:path>
              </a:pathLst>
            </a:custGeom>
            <a:solidFill>
              <a:schemeClr val="accent2">
                <a:lumMod val="75000"/>
              </a:schemeClr>
            </a:solidFill>
            <a:ln>
              <a:noFill/>
            </a:ln>
            <a:effectLst/>
            <a:extLst/>
          </p:spPr>
          <p:txBody>
            <a:bodyPr wrap="none" anchor="ctr"/>
            <a:lstStyle/>
            <a:p>
              <a:endParaRPr lang="en-US" dirty="0"/>
            </a:p>
          </p:txBody>
        </p:sp>
        <p:sp>
          <p:nvSpPr>
            <p:cNvPr id="243" name="Freeform 22">
              <a:extLst>
                <a:ext uri="{FF2B5EF4-FFF2-40B4-BE49-F238E27FC236}">
                  <a16:creationId xmlns:a16="http://schemas.microsoft.com/office/drawing/2014/main" id="{6EFD72B6-26B6-774A-B5F5-5F79C3432BD7}"/>
                </a:ext>
              </a:extLst>
            </p:cNvPr>
            <p:cNvSpPr>
              <a:spLocks noChangeArrowheads="1"/>
            </p:cNvSpPr>
            <p:nvPr/>
          </p:nvSpPr>
          <p:spPr bwMode="auto">
            <a:xfrm>
              <a:off x="911654" y="4193094"/>
              <a:ext cx="216451" cy="232071"/>
            </a:xfrm>
            <a:custGeom>
              <a:avLst/>
              <a:gdLst>
                <a:gd name="T0" fmla="*/ 0 w 1282"/>
                <a:gd name="T1" fmla="*/ 750 h 1375"/>
                <a:gd name="T2" fmla="*/ 0 w 1282"/>
                <a:gd name="T3" fmla="*/ 750 h 1375"/>
                <a:gd name="T4" fmla="*/ 375 w 1282"/>
                <a:gd name="T5" fmla="*/ 1219 h 1375"/>
                <a:gd name="T6" fmla="*/ 1219 w 1282"/>
                <a:gd name="T7" fmla="*/ 532 h 1375"/>
                <a:gd name="T8" fmla="*/ 688 w 1282"/>
                <a:gd name="T9" fmla="*/ 94 h 1375"/>
                <a:gd name="T10" fmla="*/ 0 w 1282"/>
                <a:gd name="T11" fmla="*/ 750 h 1375"/>
              </a:gdLst>
              <a:ahLst/>
              <a:cxnLst>
                <a:cxn ang="0">
                  <a:pos x="T0" y="T1"/>
                </a:cxn>
                <a:cxn ang="0">
                  <a:pos x="T2" y="T3"/>
                </a:cxn>
                <a:cxn ang="0">
                  <a:pos x="T4" y="T5"/>
                </a:cxn>
                <a:cxn ang="0">
                  <a:pos x="T6" y="T7"/>
                </a:cxn>
                <a:cxn ang="0">
                  <a:pos x="T8" y="T9"/>
                </a:cxn>
                <a:cxn ang="0">
                  <a:pos x="T10" y="T11"/>
                </a:cxn>
              </a:cxnLst>
              <a:rect l="0" t="0" r="r" b="b"/>
              <a:pathLst>
                <a:path w="1282" h="1375">
                  <a:moveTo>
                    <a:pt x="0" y="750"/>
                  </a:moveTo>
                  <a:lnTo>
                    <a:pt x="0" y="750"/>
                  </a:lnTo>
                  <a:cubicBezTo>
                    <a:pt x="0" y="750"/>
                    <a:pt x="250" y="1063"/>
                    <a:pt x="375" y="1219"/>
                  </a:cubicBezTo>
                  <a:cubicBezTo>
                    <a:pt x="500" y="1374"/>
                    <a:pt x="1281" y="1000"/>
                    <a:pt x="1219" y="532"/>
                  </a:cubicBezTo>
                  <a:cubicBezTo>
                    <a:pt x="1156" y="63"/>
                    <a:pt x="938" y="0"/>
                    <a:pt x="688" y="94"/>
                  </a:cubicBezTo>
                  <a:cubicBezTo>
                    <a:pt x="406" y="188"/>
                    <a:pt x="31" y="532"/>
                    <a:pt x="0" y="750"/>
                  </a:cubicBezTo>
                </a:path>
              </a:pathLst>
            </a:custGeom>
            <a:solidFill>
              <a:schemeClr val="accent2">
                <a:lumMod val="75000"/>
              </a:schemeClr>
            </a:solidFill>
            <a:ln>
              <a:noFill/>
            </a:ln>
            <a:effectLst/>
            <a:extLst/>
          </p:spPr>
          <p:txBody>
            <a:bodyPr wrap="none" anchor="ctr"/>
            <a:lstStyle/>
            <a:p>
              <a:endParaRPr lang="en-US" dirty="0"/>
            </a:p>
          </p:txBody>
        </p:sp>
        <p:sp>
          <p:nvSpPr>
            <p:cNvPr id="244" name="Freeform 23">
              <a:extLst>
                <a:ext uri="{FF2B5EF4-FFF2-40B4-BE49-F238E27FC236}">
                  <a16:creationId xmlns:a16="http://schemas.microsoft.com/office/drawing/2014/main" id="{FD997CBE-8765-8F42-AB83-5A0F0FDBEC44}"/>
                </a:ext>
              </a:extLst>
            </p:cNvPr>
            <p:cNvSpPr>
              <a:spLocks noChangeArrowheads="1"/>
            </p:cNvSpPr>
            <p:nvPr/>
          </p:nvSpPr>
          <p:spPr bwMode="auto">
            <a:xfrm>
              <a:off x="1654726" y="3666472"/>
              <a:ext cx="448520" cy="701418"/>
            </a:xfrm>
            <a:custGeom>
              <a:avLst/>
              <a:gdLst>
                <a:gd name="T0" fmla="*/ 94 w 2658"/>
                <a:gd name="T1" fmla="*/ 250 h 4158"/>
                <a:gd name="T2" fmla="*/ 94 w 2658"/>
                <a:gd name="T3" fmla="*/ 250 h 4158"/>
                <a:gd name="T4" fmla="*/ 719 w 2658"/>
                <a:gd name="T5" fmla="*/ 188 h 4158"/>
                <a:gd name="T6" fmla="*/ 2500 w 2658"/>
                <a:gd name="T7" fmla="*/ 3844 h 4158"/>
                <a:gd name="T8" fmla="*/ 1719 w 2658"/>
                <a:gd name="T9" fmla="*/ 3594 h 4158"/>
                <a:gd name="T10" fmla="*/ 375 w 2658"/>
                <a:gd name="T11" fmla="*/ 2219 h 4158"/>
                <a:gd name="T12" fmla="*/ 94 w 2658"/>
                <a:gd name="T13" fmla="*/ 250 h 4158"/>
              </a:gdLst>
              <a:ahLst/>
              <a:cxnLst>
                <a:cxn ang="0">
                  <a:pos x="T0" y="T1"/>
                </a:cxn>
                <a:cxn ang="0">
                  <a:pos x="T2" y="T3"/>
                </a:cxn>
                <a:cxn ang="0">
                  <a:pos x="T4" y="T5"/>
                </a:cxn>
                <a:cxn ang="0">
                  <a:pos x="T6" y="T7"/>
                </a:cxn>
                <a:cxn ang="0">
                  <a:pos x="T8" y="T9"/>
                </a:cxn>
                <a:cxn ang="0">
                  <a:pos x="T10" y="T11"/>
                </a:cxn>
                <a:cxn ang="0">
                  <a:pos x="T12" y="T13"/>
                </a:cxn>
              </a:cxnLst>
              <a:rect l="0" t="0" r="r" b="b"/>
              <a:pathLst>
                <a:path w="2658" h="4158">
                  <a:moveTo>
                    <a:pt x="94" y="250"/>
                  </a:moveTo>
                  <a:lnTo>
                    <a:pt x="94" y="250"/>
                  </a:lnTo>
                  <a:cubicBezTo>
                    <a:pt x="94" y="250"/>
                    <a:pt x="469" y="0"/>
                    <a:pt x="719" y="188"/>
                  </a:cubicBezTo>
                  <a:cubicBezTo>
                    <a:pt x="969" y="375"/>
                    <a:pt x="2657" y="3532"/>
                    <a:pt x="2500" y="3844"/>
                  </a:cubicBezTo>
                  <a:cubicBezTo>
                    <a:pt x="2344" y="4157"/>
                    <a:pt x="1969" y="3938"/>
                    <a:pt x="1719" y="3594"/>
                  </a:cubicBezTo>
                  <a:cubicBezTo>
                    <a:pt x="1594" y="3407"/>
                    <a:pt x="782" y="1688"/>
                    <a:pt x="375" y="2219"/>
                  </a:cubicBezTo>
                  <a:cubicBezTo>
                    <a:pt x="0" y="2750"/>
                    <a:pt x="94" y="344"/>
                    <a:pt x="94" y="250"/>
                  </a:cubicBezTo>
                </a:path>
              </a:pathLst>
            </a:custGeom>
            <a:solidFill>
              <a:srgbClr val="FFFFFF"/>
            </a:solidFill>
            <a:ln>
              <a:noFill/>
            </a:ln>
            <a:effectLst/>
          </p:spPr>
          <p:txBody>
            <a:bodyPr wrap="none" anchor="ctr"/>
            <a:lstStyle/>
            <a:p>
              <a:endParaRPr lang="en-US" dirty="0"/>
            </a:p>
          </p:txBody>
        </p:sp>
        <p:sp>
          <p:nvSpPr>
            <p:cNvPr id="245" name="Freeform 24">
              <a:extLst>
                <a:ext uri="{FF2B5EF4-FFF2-40B4-BE49-F238E27FC236}">
                  <a16:creationId xmlns:a16="http://schemas.microsoft.com/office/drawing/2014/main" id="{0D66F089-FFE8-2D4A-8A87-3364B380B431}"/>
                </a:ext>
              </a:extLst>
            </p:cNvPr>
            <p:cNvSpPr>
              <a:spLocks noChangeArrowheads="1"/>
            </p:cNvSpPr>
            <p:nvPr/>
          </p:nvSpPr>
          <p:spPr bwMode="auto">
            <a:xfrm>
              <a:off x="1639105" y="3708126"/>
              <a:ext cx="105622" cy="322072"/>
            </a:xfrm>
            <a:custGeom>
              <a:avLst/>
              <a:gdLst>
                <a:gd name="T0" fmla="*/ 562 w 626"/>
                <a:gd name="T1" fmla="*/ 1907 h 1908"/>
                <a:gd name="T2" fmla="*/ 562 w 626"/>
                <a:gd name="T3" fmla="*/ 1907 h 1908"/>
                <a:gd name="T4" fmla="*/ 156 w 626"/>
                <a:gd name="T5" fmla="*/ 0 h 1908"/>
                <a:gd name="T6" fmla="*/ 218 w 626"/>
                <a:gd name="T7" fmla="*/ 32 h 1908"/>
                <a:gd name="T8" fmla="*/ 625 w 626"/>
                <a:gd name="T9" fmla="*/ 1875 h 1908"/>
                <a:gd name="T10" fmla="*/ 562 w 626"/>
                <a:gd name="T11" fmla="*/ 1907 h 1908"/>
              </a:gdLst>
              <a:ahLst/>
              <a:cxnLst>
                <a:cxn ang="0">
                  <a:pos x="T0" y="T1"/>
                </a:cxn>
                <a:cxn ang="0">
                  <a:pos x="T2" y="T3"/>
                </a:cxn>
                <a:cxn ang="0">
                  <a:pos x="T4" y="T5"/>
                </a:cxn>
                <a:cxn ang="0">
                  <a:pos x="T6" y="T7"/>
                </a:cxn>
                <a:cxn ang="0">
                  <a:pos x="T8" y="T9"/>
                </a:cxn>
                <a:cxn ang="0">
                  <a:pos x="T10" y="T11"/>
                </a:cxn>
              </a:cxnLst>
              <a:rect l="0" t="0" r="r" b="b"/>
              <a:pathLst>
                <a:path w="626" h="1908">
                  <a:moveTo>
                    <a:pt x="562" y="1907"/>
                  </a:moveTo>
                  <a:lnTo>
                    <a:pt x="562" y="1907"/>
                  </a:lnTo>
                  <a:cubicBezTo>
                    <a:pt x="562" y="1875"/>
                    <a:pt x="0" y="1094"/>
                    <a:pt x="156" y="0"/>
                  </a:cubicBezTo>
                  <a:cubicBezTo>
                    <a:pt x="218" y="32"/>
                    <a:pt x="218" y="32"/>
                    <a:pt x="218" y="32"/>
                  </a:cubicBezTo>
                  <a:cubicBezTo>
                    <a:pt x="62" y="1063"/>
                    <a:pt x="625" y="1844"/>
                    <a:pt x="625" y="1875"/>
                  </a:cubicBezTo>
                  <a:lnTo>
                    <a:pt x="562" y="1907"/>
                  </a:lnTo>
                </a:path>
              </a:pathLst>
            </a:custGeom>
            <a:solidFill>
              <a:schemeClr val="accent2">
                <a:lumMod val="75000"/>
              </a:schemeClr>
            </a:solidFill>
            <a:ln>
              <a:noFill/>
            </a:ln>
            <a:effectLst/>
            <a:extLst/>
          </p:spPr>
          <p:txBody>
            <a:bodyPr wrap="none" anchor="ctr"/>
            <a:lstStyle/>
            <a:p>
              <a:endParaRPr lang="en-US" dirty="0"/>
            </a:p>
          </p:txBody>
        </p:sp>
        <p:sp>
          <p:nvSpPr>
            <p:cNvPr id="246" name="Freeform 25">
              <a:extLst>
                <a:ext uri="{FF2B5EF4-FFF2-40B4-BE49-F238E27FC236}">
                  <a16:creationId xmlns:a16="http://schemas.microsoft.com/office/drawing/2014/main" id="{92E6EFA0-593F-6B41-B27D-1FE789AA16B3}"/>
                </a:ext>
              </a:extLst>
            </p:cNvPr>
            <p:cNvSpPr>
              <a:spLocks noChangeArrowheads="1"/>
            </p:cNvSpPr>
            <p:nvPr/>
          </p:nvSpPr>
          <p:spPr bwMode="auto">
            <a:xfrm>
              <a:off x="1902416" y="4151440"/>
              <a:ext cx="221657" cy="200830"/>
            </a:xfrm>
            <a:custGeom>
              <a:avLst/>
              <a:gdLst>
                <a:gd name="T0" fmla="*/ 0 w 1314"/>
                <a:gd name="T1" fmla="*/ 282 h 1189"/>
                <a:gd name="T2" fmla="*/ 0 w 1314"/>
                <a:gd name="T3" fmla="*/ 282 h 1189"/>
                <a:gd name="T4" fmla="*/ 750 w 1314"/>
                <a:gd name="T5" fmla="*/ 157 h 1189"/>
                <a:gd name="T6" fmla="*/ 1313 w 1314"/>
                <a:gd name="T7" fmla="*/ 844 h 1189"/>
                <a:gd name="T8" fmla="*/ 781 w 1314"/>
                <a:gd name="T9" fmla="*/ 1157 h 1189"/>
                <a:gd name="T10" fmla="*/ 0 w 1314"/>
                <a:gd name="T11" fmla="*/ 282 h 1189"/>
              </a:gdLst>
              <a:ahLst/>
              <a:cxnLst>
                <a:cxn ang="0">
                  <a:pos x="T0" y="T1"/>
                </a:cxn>
                <a:cxn ang="0">
                  <a:pos x="T2" y="T3"/>
                </a:cxn>
                <a:cxn ang="0">
                  <a:pos x="T4" y="T5"/>
                </a:cxn>
                <a:cxn ang="0">
                  <a:pos x="T6" y="T7"/>
                </a:cxn>
                <a:cxn ang="0">
                  <a:pos x="T8" y="T9"/>
                </a:cxn>
                <a:cxn ang="0">
                  <a:pos x="T10" y="T11"/>
                </a:cxn>
              </a:cxnLst>
              <a:rect l="0" t="0" r="r" b="b"/>
              <a:pathLst>
                <a:path w="1314" h="1189">
                  <a:moveTo>
                    <a:pt x="0" y="282"/>
                  </a:moveTo>
                  <a:lnTo>
                    <a:pt x="0" y="282"/>
                  </a:lnTo>
                  <a:cubicBezTo>
                    <a:pt x="0" y="282"/>
                    <a:pt x="313" y="0"/>
                    <a:pt x="750" y="157"/>
                  </a:cubicBezTo>
                  <a:cubicBezTo>
                    <a:pt x="1156" y="313"/>
                    <a:pt x="1313" y="844"/>
                    <a:pt x="1313" y="844"/>
                  </a:cubicBezTo>
                  <a:cubicBezTo>
                    <a:pt x="1313" y="844"/>
                    <a:pt x="1094" y="1188"/>
                    <a:pt x="781" y="1157"/>
                  </a:cubicBezTo>
                  <a:cubicBezTo>
                    <a:pt x="438" y="1157"/>
                    <a:pt x="0" y="469"/>
                    <a:pt x="0" y="282"/>
                  </a:cubicBezTo>
                </a:path>
              </a:pathLst>
            </a:custGeom>
            <a:solidFill>
              <a:schemeClr val="accent2">
                <a:lumMod val="75000"/>
              </a:schemeClr>
            </a:solidFill>
            <a:ln>
              <a:noFill/>
            </a:ln>
            <a:effectLst/>
            <a:extLst/>
          </p:spPr>
          <p:txBody>
            <a:bodyPr wrap="none" anchor="ctr"/>
            <a:lstStyle/>
            <a:p>
              <a:endParaRPr lang="en-US" dirty="0"/>
            </a:p>
          </p:txBody>
        </p:sp>
        <p:sp>
          <p:nvSpPr>
            <p:cNvPr id="247" name="Freeform 26">
              <a:extLst>
                <a:ext uri="{FF2B5EF4-FFF2-40B4-BE49-F238E27FC236}">
                  <a16:creationId xmlns:a16="http://schemas.microsoft.com/office/drawing/2014/main" id="{525389BF-3901-CF4F-BCBE-16321E369E71}"/>
                </a:ext>
              </a:extLst>
            </p:cNvPr>
            <p:cNvSpPr>
              <a:spLocks noChangeArrowheads="1"/>
            </p:cNvSpPr>
            <p:nvPr/>
          </p:nvSpPr>
          <p:spPr bwMode="auto">
            <a:xfrm>
              <a:off x="995705" y="2838605"/>
              <a:ext cx="1096384" cy="1133575"/>
            </a:xfrm>
            <a:custGeom>
              <a:avLst/>
              <a:gdLst>
                <a:gd name="T0" fmla="*/ 3124 w 6500"/>
                <a:gd name="T1" fmla="*/ 1000 h 6720"/>
                <a:gd name="T2" fmla="*/ 3124 w 6500"/>
                <a:gd name="T3" fmla="*/ 1000 h 6720"/>
                <a:gd name="T4" fmla="*/ 1844 w 6500"/>
                <a:gd name="T5" fmla="*/ 2000 h 6720"/>
                <a:gd name="T6" fmla="*/ 1844 w 6500"/>
                <a:gd name="T7" fmla="*/ 4500 h 6720"/>
                <a:gd name="T8" fmla="*/ 2125 w 6500"/>
                <a:gd name="T9" fmla="*/ 5156 h 6720"/>
                <a:gd name="T10" fmla="*/ 1719 w 6500"/>
                <a:gd name="T11" fmla="*/ 5188 h 6720"/>
                <a:gd name="T12" fmla="*/ 1063 w 6500"/>
                <a:gd name="T13" fmla="*/ 5969 h 6720"/>
                <a:gd name="T14" fmla="*/ 719 w 6500"/>
                <a:gd name="T15" fmla="*/ 5000 h 6720"/>
                <a:gd name="T16" fmla="*/ 531 w 6500"/>
                <a:gd name="T17" fmla="*/ 4000 h 6720"/>
                <a:gd name="T18" fmla="*/ 906 w 6500"/>
                <a:gd name="T19" fmla="*/ 1469 h 6720"/>
                <a:gd name="T20" fmla="*/ 3530 w 6500"/>
                <a:gd name="T21" fmla="*/ 0 h 6720"/>
                <a:gd name="T22" fmla="*/ 5718 w 6500"/>
                <a:gd name="T23" fmla="*/ 2438 h 6720"/>
                <a:gd name="T24" fmla="*/ 5218 w 6500"/>
                <a:gd name="T25" fmla="*/ 3000 h 6720"/>
                <a:gd name="T26" fmla="*/ 5530 w 6500"/>
                <a:gd name="T27" fmla="*/ 6063 h 6720"/>
                <a:gd name="T28" fmla="*/ 4624 w 6500"/>
                <a:gd name="T29" fmla="*/ 5063 h 6720"/>
                <a:gd name="T30" fmla="*/ 4593 w 6500"/>
                <a:gd name="T31" fmla="*/ 1625 h 6720"/>
                <a:gd name="T32" fmla="*/ 3124 w 6500"/>
                <a:gd name="T33" fmla="*/ 1000 h 6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00" h="6720">
                  <a:moveTo>
                    <a:pt x="3124" y="1000"/>
                  </a:moveTo>
                  <a:lnTo>
                    <a:pt x="3124" y="1000"/>
                  </a:lnTo>
                  <a:cubicBezTo>
                    <a:pt x="3124" y="1000"/>
                    <a:pt x="2781" y="1531"/>
                    <a:pt x="1844" y="2000"/>
                  </a:cubicBezTo>
                  <a:cubicBezTo>
                    <a:pt x="1781" y="2219"/>
                    <a:pt x="1750" y="4063"/>
                    <a:pt x="1844" y="4500"/>
                  </a:cubicBezTo>
                  <a:cubicBezTo>
                    <a:pt x="1906" y="4906"/>
                    <a:pt x="2313" y="4969"/>
                    <a:pt x="2125" y="5156"/>
                  </a:cubicBezTo>
                  <a:cubicBezTo>
                    <a:pt x="1969" y="5344"/>
                    <a:pt x="1938" y="5094"/>
                    <a:pt x="1719" y="5188"/>
                  </a:cubicBezTo>
                  <a:cubicBezTo>
                    <a:pt x="1500" y="5313"/>
                    <a:pt x="1063" y="5969"/>
                    <a:pt x="1063" y="5969"/>
                  </a:cubicBezTo>
                  <a:cubicBezTo>
                    <a:pt x="1063" y="5969"/>
                    <a:pt x="0" y="5375"/>
                    <a:pt x="719" y="5000"/>
                  </a:cubicBezTo>
                  <a:cubicBezTo>
                    <a:pt x="1406" y="4625"/>
                    <a:pt x="844" y="4313"/>
                    <a:pt x="531" y="4000"/>
                  </a:cubicBezTo>
                  <a:cubicBezTo>
                    <a:pt x="438" y="3906"/>
                    <a:pt x="844" y="1656"/>
                    <a:pt x="906" y="1469"/>
                  </a:cubicBezTo>
                  <a:cubicBezTo>
                    <a:pt x="1375" y="1000"/>
                    <a:pt x="2625" y="250"/>
                    <a:pt x="3530" y="0"/>
                  </a:cubicBezTo>
                  <a:cubicBezTo>
                    <a:pt x="3968" y="94"/>
                    <a:pt x="5718" y="1750"/>
                    <a:pt x="5718" y="2438"/>
                  </a:cubicBezTo>
                  <a:cubicBezTo>
                    <a:pt x="5718" y="3031"/>
                    <a:pt x="5280" y="3063"/>
                    <a:pt x="5218" y="3000"/>
                  </a:cubicBezTo>
                  <a:cubicBezTo>
                    <a:pt x="4780" y="2750"/>
                    <a:pt x="6499" y="4969"/>
                    <a:pt x="5530" y="6063"/>
                  </a:cubicBezTo>
                  <a:cubicBezTo>
                    <a:pt x="4968" y="6719"/>
                    <a:pt x="4843" y="5313"/>
                    <a:pt x="4624" y="5063"/>
                  </a:cubicBezTo>
                  <a:cubicBezTo>
                    <a:pt x="4718" y="3844"/>
                    <a:pt x="4687" y="2000"/>
                    <a:pt x="4593" y="1625"/>
                  </a:cubicBezTo>
                  <a:lnTo>
                    <a:pt x="3124" y="1000"/>
                  </a:lnTo>
                </a:path>
              </a:pathLst>
            </a:custGeom>
            <a:solidFill>
              <a:srgbClr val="221F1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8" name="Freeform 27">
              <a:extLst>
                <a:ext uri="{FF2B5EF4-FFF2-40B4-BE49-F238E27FC236}">
                  <a16:creationId xmlns:a16="http://schemas.microsoft.com/office/drawing/2014/main" id="{11B66FF8-FFDD-CB4F-BBD0-008EDCE55ECF}"/>
                </a:ext>
              </a:extLst>
            </p:cNvPr>
            <p:cNvSpPr>
              <a:spLocks noChangeArrowheads="1"/>
            </p:cNvSpPr>
            <p:nvPr/>
          </p:nvSpPr>
          <p:spPr bwMode="auto">
            <a:xfrm>
              <a:off x="1148931" y="2838605"/>
              <a:ext cx="806296" cy="1049524"/>
            </a:xfrm>
            <a:custGeom>
              <a:avLst/>
              <a:gdLst>
                <a:gd name="T0" fmla="*/ 4749 w 4782"/>
                <a:gd name="T1" fmla="*/ 5906 h 6220"/>
                <a:gd name="T2" fmla="*/ 4749 w 4782"/>
                <a:gd name="T3" fmla="*/ 5906 h 6220"/>
                <a:gd name="T4" fmla="*/ 4124 w 4782"/>
                <a:gd name="T5" fmla="*/ 4125 h 6220"/>
                <a:gd name="T6" fmla="*/ 4093 w 4782"/>
                <a:gd name="T7" fmla="*/ 3969 h 6220"/>
                <a:gd name="T8" fmla="*/ 3999 w 4782"/>
                <a:gd name="T9" fmla="*/ 3531 h 6220"/>
                <a:gd name="T10" fmla="*/ 4281 w 4782"/>
                <a:gd name="T11" fmla="*/ 2500 h 6220"/>
                <a:gd name="T12" fmla="*/ 4499 w 4782"/>
                <a:gd name="T13" fmla="*/ 2219 h 6220"/>
                <a:gd name="T14" fmla="*/ 2499 w 4782"/>
                <a:gd name="T15" fmla="*/ 281 h 6220"/>
                <a:gd name="T16" fmla="*/ 2624 w 4782"/>
                <a:gd name="T17" fmla="*/ 0 h 6220"/>
                <a:gd name="T18" fmla="*/ 2593 w 4782"/>
                <a:gd name="T19" fmla="*/ 0 h 6220"/>
                <a:gd name="T20" fmla="*/ 2562 w 4782"/>
                <a:gd name="T21" fmla="*/ 0 h 6220"/>
                <a:gd name="T22" fmla="*/ 2343 w 4782"/>
                <a:gd name="T23" fmla="*/ 469 h 6220"/>
                <a:gd name="T24" fmla="*/ 2343 w 4782"/>
                <a:gd name="T25" fmla="*/ 469 h 6220"/>
                <a:gd name="T26" fmla="*/ 282 w 4782"/>
                <a:gd name="T27" fmla="*/ 1344 h 6220"/>
                <a:gd name="T28" fmla="*/ 407 w 4782"/>
                <a:gd name="T29" fmla="*/ 3938 h 6220"/>
                <a:gd name="T30" fmla="*/ 625 w 4782"/>
                <a:gd name="T31" fmla="*/ 4531 h 6220"/>
                <a:gd name="T32" fmla="*/ 282 w 4782"/>
                <a:gd name="T33" fmla="*/ 4969 h 6220"/>
                <a:gd name="T34" fmla="*/ 157 w 4782"/>
                <a:gd name="T35" fmla="*/ 5188 h 6220"/>
                <a:gd name="T36" fmla="*/ 438 w 4782"/>
                <a:gd name="T37" fmla="*/ 5594 h 6220"/>
                <a:gd name="T38" fmla="*/ 500 w 4782"/>
                <a:gd name="T39" fmla="*/ 5531 h 6220"/>
                <a:gd name="T40" fmla="*/ 188 w 4782"/>
                <a:gd name="T41" fmla="*/ 5188 h 6220"/>
                <a:gd name="T42" fmla="*/ 313 w 4782"/>
                <a:gd name="T43" fmla="*/ 5000 h 6220"/>
                <a:gd name="T44" fmla="*/ 657 w 4782"/>
                <a:gd name="T45" fmla="*/ 4531 h 6220"/>
                <a:gd name="T46" fmla="*/ 438 w 4782"/>
                <a:gd name="T47" fmla="*/ 3906 h 6220"/>
                <a:gd name="T48" fmla="*/ 313 w 4782"/>
                <a:gd name="T49" fmla="*/ 1375 h 6220"/>
                <a:gd name="T50" fmla="*/ 2343 w 4782"/>
                <a:gd name="T51" fmla="*/ 500 h 6220"/>
                <a:gd name="T52" fmla="*/ 2312 w 4782"/>
                <a:gd name="T53" fmla="*/ 625 h 6220"/>
                <a:gd name="T54" fmla="*/ 2312 w 4782"/>
                <a:gd name="T55" fmla="*/ 625 h 6220"/>
                <a:gd name="T56" fmla="*/ 375 w 4782"/>
                <a:gd name="T57" fmla="*/ 2063 h 6220"/>
                <a:gd name="T58" fmla="*/ 907 w 4782"/>
                <a:gd name="T59" fmla="*/ 4313 h 6220"/>
                <a:gd name="T60" fmla="*/ 907 w 4782"/>
                <a:gd name="T61" fmla="*/ 4156 h 6220"/>
                <a:gd name="T62" fmla="*/ 407 w 4782"/>
                <a:gd name="T63" fmla="*/ 2063 h 6220"/>
                <a:gd name="T64" fmla="*/ 500 w 4782"/>
                <a:gd name="T65" fmla="*/ 1906 h 6220"/>
                <a:gd name="T66" fmla="*/ 875 w 4782"/>
                <a:gd name="T67" fmla="*/ 3156 h 6220"/>
                <a:gd name="T68" fmla="*/ 875 w 4782"/>
                <a:gd name="T69" fmla="*/ 3063 h 6220"/>
                <a:gd name="T70" fmla="*/ 532 w 4782"/>
                <a:gd name="T71" fmla="*/ 1875 h 6220"/>
                <a:gd name="T72" fmla="*/ 2281 w 4782"/>
                <a:gd name="T73" fmla="*/ 688 h 6220"/>
                <a:gd name="T74" fmla="*/ 2218 w 4782"/>
                <a:gd name="T75" fmla="*/ 1000 h 6220"/>
                <a:gd name="T76" fmla="*/ 2218 w 4782"/>
                <a:gd name="T77" fmla="*/ 1000 h 6220"/>
                <a:gd name="T78" fmla="*/ 2249 w 4782"/>
                <a:gd name="T79" fmla="*/ 1031 h 6220"/>
                <a:gd name="T80" fmla="*/ 2281 w 4782"/>
                <a:gd name="T81" fmla="*/ 844 h 6220"/>
                <a:gd name="T82" fmla="*/ 4093 w 4782"/>
                <a:gd name="T83" fmla="*/ 1688 h 6220"/>
                <a:gd name="T84" fmla="*/ 4468 w 4782"/>
                <a:gd name="T85" fmla="*/ 2219 h 6220"/>
                <a:gd name="T86" fmla="*/ 4249 w 4782"/>
                <a:gd name="T87" fmla="*/ 2438 h 6220"/>
                <a:gd name="T88" fmla="*/ 3937 w 4782"/>
                <a:gd name="T89" fmla="*/ 3563 h 6220"/>
                <a:gd name="T90" fmla="*/ 4031 w 4782"/>
                <a:gd name="T91" fmla="*/ 4000 h 6220"/>
                <a:gd name="T92" fmla="*/ 4249 w 4782"/>
                <a:gd name="T93" fmla="*/ 6188 h 6220"/>
                <a:gd name="T94" fmla="*/ 4281 w 4782"/>
                <a:gd name="T95" fmla="*/ 6219 h 6220"/>
                <a:gd name="T96" fmla="*/ 4156 w 4782"/>
                <a:gd name="T97" fmla="*/ 4250 h 6220"/>
                <a:gd name="T98" fmla="*/ 4687 w 4782"/>
                <a:gd name="T99" fmla="*/ 6000 h 6220"/>
                <a:gd name="T100" fmla="*/ 4749 w 4782"/>
                <a:gd name="T101" fmla="*/ 5906 h 6220"/>
                <a:gd name="T102" fmla="*/ 2312 w 4782"/>
                <a:gd name="T103" fmla="*/ 813 h 6220"/>
                <a:gd name="T104" fmla="*/ 2312 w 4782"/>
                <a:gd name="T105" fmla="*/ 813 h 6220"/>
                <a:gd name="T106" fmla="*/ 2468 w 4782"/>
                <a:gd name="T107" fmla="*/ 313 h 6220"/>
                <a:gd name="T108" fmla="*/ 3468 w 4782"/>
                <a:gd name="T109" fmla="*/ 1094 h 6220"/>
                <a:gd name="T110" fmla="*/ 3999 w 4782"/>
                <a:gd name="T111" fmla="*/ 1594 h 6220"/>
                <a:gd name="T112" fmla="*/ 2312 w 4782"/>
                <a:gd name="T113" fmla="*/ 813 h 6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82" h="6220">
                  <a:moveTo>
                    <a:pt x="4749" y="5906"/>
                  </a:moveTo>
                  <a:lnTo>
                    <a:pt x="4749" y="5906"/>
                  </a:lnTo>
                  <a:cubicBezTo>
                    <a:pt x="4781" y="5031"/>
                    <a:pt x="4156" y="4188"/>
                    <a:pt x="4124" y="4125"/>
                  </a:cubicBezTo>
                  <a:cubicBezTo>
                    <a:pt x="4124" y="4063"/>
                    <a:pt x="4093" y="4031"/>
                    <a:pt x="4093" y="3969"/>
                  </a:cubicBezTo>
                  <a:cubicBezTo>
                    <a:pt x="4062" y="3844"/>
                    <a:pt x="4031" y="3688"/>
                    <a:pt x="3999" y="3531"/>
                  </a:cubicBezTo>
                  <a:cubicBezTo>
                    <a:pt x="3812" y="2719"/>
                    <a:pt x="4062" y="2594"/>
                    <a:pt x="4281" y="2500"/>
                  </a:cubicBezTo>
                  <a:cubicBezTo>
                    <a:pt x="4374" y="2438"/>
                    <a:pt x="4499" y="2375"/>
                    <a:pt x="4499" y="2219"/>
                  </a:cubicBezTo>
                  <a:cubicBezTo>
                    <a:pt x="4531" y="1781"/>
                    <a:pt x="2687" y="437"/>
                    <a:pt x="2499" y="281"/>
                  </a:cubicBezTo>
                  <a:cubicBezTo>
                    <a:pt x="2531" y="156"/>
                    <a:pt x="2593" y="63"/>
                    <a:pt x="2624" y="0"/>
                  </a:cubicBezTo>
                  <a:cubicBezTo>
                    <a:pt x="2593" y="0"/>
                    <a:pt x="2593" y="0"/>
                    <a:pt x="2593" y="0"/>
                  </a:cubicBezTo>
                  <a:cubicBezTo>
                    <a:pt x="2562" y="0"/>
                    <a:pt x="2562" y="0"/>
                    <a:pt x="2562" y="0"/>
                  </a:cubicBezTo>
                  <a:cubicBezTo>
                    <a:pt x="2499" y="125"/>
                    <a:pt x="2437" y="281"/>
                    <a:pt x="2343" y="469"/>
                  </a:cubicBezTo>
                  <a:lnTo>
                    <a:pt x="2343" y="469"/>
                  </a:lnTo>
                  <a:cubicBezTo>
                    <a:pt x="2281" y="469"/>
                    <a:pt x="563" y="938"/>
                    <a:pt x="282" y="1344"/>
                  </a:cubicBezTo>
                  <a:cubicBezTo>
                    <a:pt x="0" y="1750"/>
                    <a:pt x="94" y="3594"/>
                    <a:pt x="407" y="3938"/>
                  </a:cubicBezTo>
                  <a:cubicBezTo>
                    <a:pt x="563" y="4125"/>
                    <a:pt x="657" y="4344"/>
                    <a:pt x="625" y="4531"/>
                  </a:cubicBezTo>
                  <a:cubicBezTo>
                    <a:pt x="594" y="4688"/>
                    <a:pt x="469" y="4844"/>
                    <a:pt x="282" y="4969"/>
                  </a:cubicBezTo>
                  <a:cubicBezTo>
                    <a:pt x="188" y="5031"/>
                    <a:pt x="157" y="5125"/>
                    <a:pt x="157" y="5188"/>
                  </a:cubicBezTo>
                  <a:cubicBezTo>
                    <a:pt x="157" y="5344"/>
                    <a:pt x="282" y="5469"/>
                    <a:pt x="438" y="5594"/>
                  </a:cubicBezTo>
                  <a:cubicBezTo>
                    <a:pt x="438" y="5563"/>
                    <a:pt x="438" y="5531"/>
                    <a:pt x="500" y="5531"/>
                  </a:cubicBezTo>
                  <a:cubicBezTo>
                    <a:pt x="344" y="5406"/>
                    <a:pt x="188" y="5344"/>
                    <a:pt x="188" y="5188"/>
                  </a:cubicBezTo>
                  <a:cubicBezTo>
                    <a:pt x="188" y="5125"/>
                    <a:pt x="219" y="5063"/>
                    <a:pt x="313" y="5000"/>
                  </a:cubicBezTo>
                  <a:cubicBezTo>
                    <a:pt x="532" y="4875"/>
                    <a:pt x="625" y="4719"/>
                    <a:pt x="657" y="4531"/>
                  </a:cubicBezTo>
                  <a:cubicBezTo>
                    <a:pt x="688" y="4344"/>
                    <a:pt x="625" y="4125"/>
                    <a:pt x="438" y="3906"/>
                  </a:cubicBezTo>
                  <a:cubicBezTo>
                    <a:pt x="188" y="3625"/>
                    <a:pt x="32" y="1781"/>
                    <a:pt x="313" y="1375"/>
                  </a:cubicBezTo>
                  <a:cubicBezTo>
                    <a:pt x="594" y="1000"/>
                    <a:pt x="2157" y="563"/>
                    <a:pt x="2343" y="500"/>
                  </a:cubicBezTo>
                  <a:cubicBezTo>
                    <a:pt x="2343" y="563"/>
                    <a:pt x="2312" y="594"/>
                    <a:pt x="2312" y="625"/>
                  </a:cubicBezTo>
                  <a:lnTo>
                    <a:pt x="2312" y="625"/>
                  </a:lnTo>
                  <a:cubicBezTo>
                    <a:pt x="2218" y="656"/>
                    <a:pt x="500" y="1500"/>
                    <a:pt x="375" y="2063"/>
                  </a:cubicBezTo>
                  <a:cubicBezTo>
                    <a:pt x="219" y="2656"/>
                    <a:pt x="657" y="3750"/>
                    <a:pt x="907" y="4313"/>
                  </a:cubicBezTo>
                  <a:cubicBezTo>
                    <a:pt x="907" y="4250"/>
                    <a:pt x="907" y="4219"/>
                    <a:pt x="907" y="4156"/>
                  </a:cubicBezTo>
                  <a:cubicBezTo>
                    <a:pt x="657" y="3594"/>
                    <a:pt x="282" y="2594"/>
                    <a:pt x="407" y="2063"/>
                  </a:cubicBezTo>
                  <a:cubicBezTo>
                    <a:pt x="438" y="2031"/>
                    <a:pt x="438" y="1969"/>
                    <a:pt x="500" y="1906"/>
                  </a:cubicBezTo>
                  <a:cubicBezTo>
                    <a:pt x="532" y="2125"/>
                    <a:pt x="657" y="2781"/>
                    <a:pt x="875" y="3156"/>
                  </a:cubicBezTo>
                  <a:cubicBezTo>
                    <a:pt x="875" y="3125"/>
                    <a:pt x="875" y="3094"/>
                    <a:pt x="875" y="3063"/>
                  </a:cubicBezTo>
                  <a:cubicBezTo>
                    <a:pt x="688" y="2625"/>
                    <a:pt x="532" y="1969"/>
                    <a:pt x="532" y="1875"/>
                  </a:cubicBezTo>
                  <a:cubicBezTo>
                    <a:pt x="907" y="1375"/>
                    <a:pt x="2063" y="781"/>
                    <a:pt x="2281" y="688"/>
                  </a:cubicBezTo>
                  <a:cubicBezTo>
                    <a:pt x="2249" y="781"/>
                    <a:pt x="2218" y="906"/>
                    <a:pt x="2218" y="1000"/>
                  </a:cubicBezTo>
                  <a:lnTo>
                    <a:pt x="2218" y="1000"/>
                  </a:lnTo>
                  <a:cubicBezTo>
                    <a:pt x="2249" y="1031"/>
                    <a:pt x="2249" y="1031"/>
                    <a:pt x="2249" y="1031"/>
                  </a:cubicBezTo>
                  <a:cubicBezTo>
                    <a:pt x="2249" y="969"/>
                    <a:pt x="2281" y="906"/>
                    <a:pt x="2281" y="844"/>
                  </a:cubicBezTo>
                  <a:cubicBezTo>
                    <a:pt x="4093" y="1688"/>
                    <a:pt x="4093" y="1688"/>
                    <a:pt x="4093" y="1688"/>
                  </a:cubicBezTo>
                  <a:cubicBezTo>
                    <a:pt x="4406" y="1969"/>
                    <a:pt x="4468" y="2125"/>
                    <a:pt x="4468" y="2219"/>
                  </a:cubicBezTo>
                  <a:cubicBezTo>
                    <a:pt x="4437" y="2344"/>
                    <a:pt x="4343" y="2406"/>
                    <a:pt x="4249" y="2438"/>
                  </a:cubicBezTo>
                  <a:cubicBezTo>
                    <a:pt x="4031" y="2563"/>
                    <a:pt x="3781" y="2688"/>
                    <a:pt x="3937" y="3563"/>
                  </a:cubicBezTo>
                  <a:cubicBezTo>
                    <a:pt x="3968" y="3688"/>
                    <a:pt x="3999" y="3844"/>
                    <a:pt x="4031" y="4000"/>
                  </a:cubicBezTo>
                  <a:cubicBezTo>
                    <a:pt x="4218" y="4844"/>
                    <a:pt x="4406" y="5688"/>
                    <a:pt x="4249" y="6188"/>
                  </a:cubicBezTo>
                  <a:lnTo>
                    <a:pt x="4281" y="6219"/>
                  </a:lnTo>
                  <a:cubicBezTo>
                    <a:pt x="4437" y="5750"/>
                    <a:pt x="4312" y="5031"/>
                    <a:pt x="4156" y="4250"/>
                  </a:cubicBezTo>
                  <a:cubicBezTo>
                    <a:pt x="4312" y="4500"/>
                    <a:pt x="4781" y="5250"/>
                    <a:pt x="4687" y="6000"/>
                  </a:cubicBezTo>
                  <a:cubicBezTo>
                    <a:pt x="4718" y="5969"/>
                    <a:pt x="4749" y="5938"/>
                    <a:pt x="4749" y="5906"/>
                  </a:cubicBezTo>
                  <a:close/>
                  <a:moveTo>
                    <a:pt x="2312" y="813"/>
                  </a:moveTo>
                  <a:lnTo>
                    <a:pt x="2312" y="813"/>
                  </a:lnTo>
                  <a:cubicBezTo>
                    <a:pt x="2343" y="625"/>
                    <a:pt x="2406" y="469"/>
                    <a:pt x="2468" y="313"/>
                  </a:cubicBezTo>
                  <a:cubicBezTo>
                    <a:pt x="2593" y="406"/>
                    <a:pt x="3031" y="719"/>
                    <a:pt x="3468" y="1094"/>
                  </a:cubicBezTo>
                  <a:cubicBezTo>
                    <a:pt x="3687" y="1281"/>
                    <a:pt x="3874" y="1438"/>
                    <a:pt x="3999" y="1594"/>
                  </a:cubicBezTo>
                  <a:lnTo>
                    <a:pt x="2312" y="813"/>
                  </a:lnTo>
                  <a:close/>
                </a:path>
              </a:pathLst>
            </a:custGeom>
            <a:solidFill>
              <a:srgbClr val="61626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9" name="Freeform 28">
              <a:extLst>
                <a:ext uri="{FF2B5EF4-FFF2-40B4-BE49-F238E27FC236}">
                  <a16:creationId xmlns:a16="http://schemas.microsoft.com/office/drawing/2014/main" id="{83B83DBD-B593-F24B-9697-7580C828D672}"/>
                </a:ext>
              </a:extLst>
            </p:cNvPr>
            <p:cNvSpPr>
              <a:spLocks noChangeArrowheads="1"/>
            </p:cNvSpPr>
            <p:nvPr/>
          </p:nvSpPr>
          <p:spPr bwMode="auto">
            <a:xfrm>
              <a:off x="1775967" y="3275969"/>
              <a:ext cx="100415" cy="163639"/>
            </a:xfrm>
            <a:custGeom>
              <a:avLst/>
              <a:gdLst>
                <a:gd name="T0" fmla="*/ 63 w 595"/>
                <a:gd name="T1" fmla="*/ 187 h 970"/>
                <a:gd name="T2" fmla="*/ 63 w 595"/>
                <a:gd name="T3" fmla="*/ 187 h 970"/>
                <a:gd name="T4" fmla="*/ 594 w 595"/>
                <a:gd name="T5" fmla="*/ 406 h 970"/>
                <a:gd name="T6" fmla="*/ 31 w 595"/>
                <a:gd name="T7" fmla="*/ 969 h 970"/>
                <a:gd name="T8" fmla="*/ 0 w 595"/>
                <a:gd name="T9" fmla="*/ 500 h 970"/>
                <a:gd name="T10" fmla="*/ 63 w 595"/>
                <a:gd name="T11" fmla="*/ 187 h 970"/>
              </a:gdLst>
              <a:ahLst/>
              <a:cxnLst>
                <a:cxn ang="0">
                  <a:pos x="T0" y="T1"/>
                </a:cxn>
                <a:cxn ang="0">
                  <a:pos x="T2" y="T3"/>
                </a:cxn>
                <a:cxn ang="0">
                  <a:pos x="T4" y="T5"/>
                </a:cxn>
                <a:cxn ang="0">
                  <a:pos x="T6" y="T7"/>
                </a:cxn>
                <a:cxn ang="0">
                  <a:pos x="T8" y="T9"/>
                </a:cxn>
                <a:cxn ang="0">
                  <a:pos x="T10" y="T11"/>
                </a:cxn>
              </a:cxnLst>
              <a:rect l="0" t="0" r="r" b="b"/>
              <a:pathLst>
                <a:path w="595" h="970">
                  <a:moveTo>
                    <a:pt x="63" y="187"/>
                  </a:moveTo>
                  <a:lnTo>
                    <a:pt x="63" y="187"/>
                  </a:lnTo>
                  <a:cubicBezTo>
                    <a:pt x="63" y="187"/>
                    <a:pt x="563" y="0"/>
                    <a:pt x="594" y="406"/>
                  </a:cubicBezTo>
                  <a:cubicBezTo>
                    <a:pt x="594" y="812"/>
                    <a:pt x="31" y="969"/>
                    <a:pt x="31" y="969"/>
                  </a:cubicBezTo>
                  <a:cubicBezTo>
                    <a:pt x="0" y="500"/>
                    <a:pt x="0" y="500"/>
                    <a:pt x="0" y="500"/>
                  </a:cubicBezTo>
                  <a:lnTo>
                    <a:pt x="63" y="187"/>
                  </a:lnTo>
                </a:path>
              </a:pathLst>
            </a:custGeom>
            <a:solidFill>
              <a:srgbClr val="FCC79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0" name="Freeform 29">
              <a:extLst>
                <a:ext uri="{FF2B5EF4-FFF2-40B4-BE49-F238E27FC236}">
                  <a16:creationId xmlns:a16="http://schemas.microsoft.com/office/drawing/2014/main" id="{2592EA4F-71F6-6346-8107-4D3F061DF4BE}"/>
                </a:ext>
              </a:extLst>
            </p:cNvPr>
            <p:cNvSpPr>
              <a:spLocks noChangeArrowheads="1"/>
            </p:cNvSpPr>
            <p:nvPr/>
          </p:nvSpPr>
          <p:spPr bwMode="auto">
            <a:xfrm>
              <a:off x="1791588" y="3313159"/>
              <a:ext cx="63224" cy="78844"/>
            </a:xfrm>
            <a:custGeom>
              <a:avLst/>
              <a:gdLst>
                <a:gd name="T0" fmla="*/ 375 w 376"/>
                <a:gd name="T1" fmla="*/ 93 h 469"/>
                <a:gd name="T2" fmla="*/ 375 w 376"/>
                <a:gd name="T3" fmla="*/ 93 h 469"/>
                <a:gd name="T4" fmla="*/ 344 w 376"/>
                <a:gd name="T5" fmla="*/ 93 h 469"/>
                <a:gd name="T6" fmla="*/ 344 w 376"/>
                <a:gd name="T7" fmla="*/ 62 h 469"/>
                <a:gd name="T8" fmla="*/ 312 w 376"/>
                <a:gd name="T9" fmla="*/ 31 h 469"/>
                <a:gd name="T10" fmla="*/ 281 w 376"/>
                <a:gd name="T11" fmla="*/ 31 h 469"/>
                <a:gd name="T12" fmla="*/ 250 w 376"/>
                <a:gd name="T13" fmla="*/ 31 h 469"/>
                <a:gd name="T14" fmla="*/ 219 w 376"/>
                <a:gd name="T15" fmla="*/ 0 h 469"/>
                <a:gd name="T16" fmla="*/ 187 w 376"/>
                <a:gd name="T17" fmla="*/ 31 h 469"/>
                <a:gd name="T18" fmla="*/ 125 w 376"/>
                <a:gd name="T19" fmla="*/ 31 h 469"/>
                <a:gd name="T20" fmla="*/ 0 w 376"/>
                <a:gd name="T21" fmla="*/ 93 h 469"/>
                <a:gd name="T22" fmla="*/ 0 w 376"/>
                <a:gd name="T23" fmla="*/ 93 h 469"/>
                <a:gd name="T24" fmla="*/ 31 w 376"/>
                <a:gd name="T25" fmla="*/ 125 h 469"/>
                <a:gd name="T26" fmla="*/ 31 w 376"/>
                <a:gd name="T27" fmla="*/ 125 h 469"/>
                <a:gd name="T28" fmla="*/ 94 w 376"/>
                <a:gd name="T29" fmla="*/ 125 h 469"/>
                <a:gd name="T30" fmla="*/ 156 w 376"/>
                <a:gd name="T31" fmla="*/ 156 h 469"/>
                <a:gd name="T32" fmla="*/ 187 w 376"/>
                <a:gd name="T33" fmla="*/ 156 h 469"/>
                <a:gd name="T34" fmla="*/ 187 w 376"/>
                <a:gd name="T35" fmla="*/ 156 h 469"/>
                <a:gd name="T36" fmla="*/ 187 w 376"/>
                <a:gd name="T37" fmla="*/ 187 h 469"/>
                <a:gd name="T38" fmla="*/ 219 w 376"/>
                <a:gd name="T39" fmla="*/ 187 h 469"/>
                <a:gd name="T40" fmla="*/ 219 w 376"/>
                <a:gd name="T41" fmla="*/ 218 h 469"/>
                <a:gd name="T42" fmla="*/ 219 w 376"/>
                <a:gd name="T43" fmla="*/ 218 h 469"/>
                <a:gd name="T44" fmla="*/ 219 w 376"/>
                <a:gd name="T45" fmla="*/ 250 h 469"/>
                <a:gd name="T46" fmla="*/ 187 w 376"/>
                <a:gd name="T47" fmla="*/ 281 h 469"/>
                <a:gd name="T48" fmla="*/ 187 w 376"/>
                <a:gd name="T49" fmla="*/ 312 h 469"/>
                <a:gd name="T50" fmla="*/ 187 w 376"/>
                <a:gd name="T51" fmla="*/ 343 h 469"/>
                <a:gd name="T52" fmla="*/ 156 w 376"/>
                <a:gd name="T53" fmla="*/ 406 h 469"/>
                <a:gd name="T54" fmla="*/ 125 w 376"/>
                <a:gd name="T55" fmla="*/ 437 h 469"/>
                <a:gd name="T56" fmla="*/ 94 w 376"/>
                <a:gd name="T57" fmla="*/ 468 h 469"/>
                <a:gd name="T58" fmla="*/ 156 w 376"/>
                <a:gd name="T59" fmla="*/ 406 h 469"/>
                <a:gd name="T60" fmla="*/ 219 w 376"/>
                <a:gd name="T61" fmla="*/ 375 h 469"/>
                <a:gd name="T62" fmla="*/ 219 w 376"/>
                <a:gd name="T63" fmla="*/ 343 h 469"/>
                <a:gd name="T64" fmla="*/ 250 w 376"/>
                <a:gd name="T65" fmla="*/ 312 h 469"/>
                <a:gd name="T66" fmla="*/ 250 w 376"/>
                <a:gd name="T67" fmla="*/ 250 h 469"/>
                <a:gd name="T68" fmla="*/ 250 w 376"/>
                <a:gd name="T69" fmla="*/ 218 h 469"/>
                <a:gd name="T70" fmla="*/ 250 w 376"/>
                <a:gd name="T71" fmla="*/ 218 h 469"/>
                <a:gd name="T72" fmla="*/ 250 w 376"/>
                <a:gd name="T73" fmla="*/ 187 h 469"/>
                <a:gd name="T74" fmla="*/ 250 w 376"/>
                <a:gd name="T75" fmla="*/ 156 h 469"/>
                <a:gd name="T76" fmla="*/ 219 w 376"/>
                <a:gd name="T77" fmla="*/ 93 h 469"/>
                <a:gd name="T78" fmla="*/ 187 w 376"/>
                <a:gd name="T79" fmla="*/ 93 h 469"/>
                <a:gd name="T80" fmla="*/ 156 w 376"/>
                <a:gd name="T81" fmla="*/ 62 h 469"/>
                <a:gd name="T82" fmla="*/ 187 w 376"/>
                <a:gd name="T83" fmla="*/ 62 h 469"/>
                <a:gd name="T84" fmla="*/ 219 w 376"/>
                <a:gd name="T85" fmla="*/ 62 h 469"/>
                <a:gd name="T86" fmla="*/ 250 w 376"/>
                <a:gd name="T87" fmla="*/ 62 h 469"/>
                <a:gd name="T88" fmla="*/ 281 w 376"/>
                <a:gd name="T89" fmla="*/ 62 h 469"/>
                <a:gd name="T90" fmla="*/ 312 w 376"/>
                <a:gd name="T91" fmla="*/ 62 h 469"/>
                <a:gd name="T92" fmla="*/ 312 w 376"/>
                <a:gd name="T93" fmla="*/ 93 h 469"/>
                <a:gd name="T94" fmla="*/ 344 w 376"/>
                <a:gd name="T95" fmla="*/ 93 h 469"/>
                <a:gd name="T96" fmla="*/ 344 w 376"/>
                <a:gd name="T97" fmla="*/ 125 h 469"/>
                <a:gd name="T98" fmla="*/ 375 w 376"/>
                <a:gd name="T99" fmla="*/ 156 h 469"/>
                <a:gd name="T100" fmla="*/ 375 w 376"/>
                <a:gd name="T101" fmla="*/ 93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6" h="469">
                  <a:moveTo>
                    <a:pt x="375" y="93"/>
                  </a:moveTo>
                  <a:lnTo>
                    <a:pt x="375" y="93"/>
                  </a:lnTo>
                  <a:cubicBezTo>
                    <a:pt x="344" y="93"/>
                    <a:pt x="344" y="93"/>
                    <a:pt x="344" y="93"/>
                  </a:cubicBezTo>
                  <a:cubicBezTo>
                    <a:pt x="344" y="62"/>
                    <a:pt x="344" y="62"/>
                    <a:pt x="344" y="62"/>
                  </a:cubicBezTo>
                  <a:lnTo>
                    <a:pt x="312" y="31"/>
                  </a:lnTo>
                  <a:cubicBezTo>
                    <a:pt x="312" y="31"/>
                    <a:pt x="312" y="31"/>
                    <a:pt x="281" y="31"/>
                  </a:cubicBezTo>
                  <a:cubicBezTo>
                    <a:pt x="281" y="31"/>
                    <a:pt x="281" y="31"/>
                    <a:pt x="250" y="31"/>
                  </a:cubicBezTo>
                  <a:cubicBezTo>
                    <a:pt x="250" y="0"/>
                    <a:pt x="250" y="0"/>
                    <a:pt x="219" y="0"/>
                  </a:cubicBezTo>
                  <a:cubicBezTo>
                    <a:pt x="219" y="0"/>
                    <a:pt x="187" y="0"/>
                    <a:pt x="187" y="31"/>
                  </a:cubicBezTo>
                  <a:cubicBezTo>
                    <a:pt x="156" y="31"/>
                    <a:pt x="125" y="31"/>
                    <a:pt x="125" y="31"/>
                  </a:cubicBezTo>
                  <a:cubicBezTo>
                    <a:pt x="94" y="31"/>
                    <a:pt x="62" y="62"/>
                    <a:pt x="0" y="93"/>
                  </a:cubicBezTo>
                  <a:lnTo>
                    <a:pt x="0" y="93"/>
                  </a:lnTo>
                  <a:cubicBezTo>
                    <a:pt x="0" y="125"/>
                    <a:pt x="31" y="125"/>
                    <a:pt x="31" y="125"/>
                  </a:cubicBezTo>
                  <a:lnTo>
                    <a:pt x="31" y="125"/>
                  </a:lnTo>
                  <a:cubicBezTo>
                    <a:pt x="62" y="125"/>
                    <a:pt x="94" y="125"/>
                    <a:pt x="94" y="125"/>
                  </a:cubicBezTo>
                  <a:cubicBezTo>
                    <a:pt x="125" y="125"/>
                    <a:pt x="125" y="125"/>
                    <a:pt x="156" y="156"/>
                  </a:cubicBezTo>
                  <a:lnTo>
                    <a:pt x="187" y="156"/>
                  </a:lnTo>
                  <a:lnTo>
                    <a:pt x="187" y="156"/>
                  </a:lnTo>
                  <a:cubicBezTo>
                    <a:pt x="187" y="187"/>
                    <a:pt x="187" y="187"/>
                    <a:pt x="187" y="187"/>
                  </a:cubicBezTo>
                  <a:lnTo>
                    <a:pt x="219" y="187"/>
                  </a:lnTo>
                  <a:cubicBezTo>
                    <a:pt x="219" y="218"/>
                    <a:pt x="219" y="218"/>
                    <a:pt x="219" y="218"/>
                  </a:cubicBezTo>
                  <a:lnTo>
                    <a:pt x="219" y="218"/>
                  </a:lnTo>
                  <a:cubicBezTo>
                    <a:pt x="219" y="250"/>
                    <a:pt x="219" y="250"/>
                    <a:pt x="219" y="250"/>
                  </a:cubicBezTo>
                  <a:cubicBezTo>
                    <a:pt x="187" y="281"/>
                    <a:pt x="187" y="281"/>
                    <a:pt x="187" y="281"/>
                  </a:cubicBezTo>
                  <a:lnTo>
                    <a:pt x="187" y="312"/>
                  </a:lnTo>
                  <a:lnTo>
                    <a:pt x="187" y="343"/>
                  </a:lnTo>
                  <a:cubicBezTo>
                    <a:pt x="156" y="375"/>
                    <a:pt x="156" y="375"/>
                    <a:pt x="156" y="406"/>
                  </a:cubicBezTo>
                  <a:cubicBezTo>
                    <a:pt x="125" y="406"/>
                    <a:pt x="125" y="406"/>
                    <a:pt x="125" y="437"/>
                  </a:cubicBezTo>
                  <a:cubicBezTo>
                    <a:pt x="125" y="437"/>
                    <a:pt x="94" y="437"/>
                    <a:pt x="94" y="468"/>
                  </a:cubicBezTo>
                  <a:cubicBezTo>
                    <a:pt x="125" y="437"/>
                    <a:pt x="125" y="437"/>
                    <a:pt x="156" y="406"/>
                  </a:cubicBezTo>
                  <a:cubicBezTo>
                    <a:pt x="187" y="406"/>
                    <a:pt x="187" y="375"/>
                    <a:pt x="219" y="375"/>
                  </a:cubicBezTo>
                  <a:cubicBezTo>
                    <a:pt x="219" y="343"/>
                    <a:pt x="219" y="343"/>
                    <a:pt x="219" y="343"/>
                  </a:cubicBezTo>
                  <a:cubicBezTo>
                    <a:pt x="219" y="312"/>
                    <a:pt x="250" y="312"/>
                    <a:pt x="250" y="312"/>
                  </a:cubicBezTo>
                  <a:cubicBezTo>
                    <a:pt x="250" y="250"/>
                    <a:pt x="250" y="250"/>
                    <a:pt x="250" y="250"/>
                  </a:cubicBezTo>
                  <a:cubicBezTo>
                    <a:pt x="250" y="218"/>
                    <a:pt x="250" y="218"/>
                    <a:pt x="250" y="218"/>
                  </a:cubicBezTo>
                  <a:lnTo>
                    <a:pt x="250" y="218"/>
                  </a:lnTo>
                  <a:cubicBezTo>
                    <a:pt x="250" y="187"/>
                    <a:pt x="250" y="187"/>
                    <a:pt x="250" y="187"/>
                  </a:cubicBezTo>
                  <a:lnTo>
                    <a:pt x="250" y="156"/>
                  </a:lnTo>
                  <a:cubicBezTo>
                    <a:pt x="250" y="125"/>
                    <a:pt x="219" y="125"/>
                    <a:pt x="219" y="93"/>
                  </a:cubicBezTo>
                  <a:lnTo>
                    <a:pt x="187" y="93"/>
                  </a:lnTo>
                  <a:cubicBezTo>
                    <a:pt x="156" y="93"/>
                    <a:pt x="156" y="93"/>
                    <a:pt x="156" y="62"/>
                  </a:cubicBezTo>
                  <a:lnTo>
                    <a:pt x="187" y="62"/>
                  </a:lnTo>
                  <a:lnTo>
                    <a:pt x="219" y="62"/>
                  </a:lnTo>
                  <a:cubicBezTo>
                    <a:pt x="250" y="62"/>
                    <a:pt x="250" y="62"/>
                    <a:pt x="250" y="62"/>
                  </a:cubicBezTo>
                  <a:lnTo>
                    <a:pt x="281" y="62"/>
                  </a:lnTo>
                  <a:cubicBezTo>
                    <a:pt x="281" y="62"/>
                    <a:pt x="281" y="62"/>
                    <a:pt x="312" y="62"/>
                  </a:cubicBezTo>
                  <a:cubicBezTo>
                    <a:pt x="312" y="62"/>
                    <a:pt x="312" y="62"/>
                    <a:pt x="312" y="93"/>
                  </a:cubicBezTo>
                  <a:cubicBezTo>
                    <a:pt x="344" y="93"/>
                    <a:pt x="344" y="93"/>
                    <a:pt x="344" y="93"/>
                  </a:cubicBezTo>
                  <a:cubicBezTo>
                    <a:pt x="344" y="125"/>
                    <a:pt x="344" y="125"/>
                    <a:pt x="344" y="125"/>
                  </a:cubicBezTo>
                  <a:cubicBezTo>
                    <a:pt x="375" y="125"/>
                    <a:pt x="375" y="156"/>
                    <a:pt x="375" y="156"/>
                  </a:cubicBezTo>
                  <a:cubicBezTo>
                    <a:pt x="375" y="156"/>
                    <a:pt x="375" y="125"/>
                    <a:pt x="375" y="93"/>
                  </a:cubicBezTo>
                </a:path>
              </a:pathLst>
            </a:custGeom>
            <a:solidFill>
              <a:srgbClr val="F8A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1" name="Freeform 30">
              <a:extLst>
                <a:ext uri="{FF2B5EF4-FFF2-40B4-BE49-F238E27FC236}">
                  <a16:creationId xmlns:a16="http://schemas.microsoft.com/office/drawing/2014/main" id="{449A2537-046B-8041-BFC0-446CE0044847}"/>
                </a:ext>
              </a:extLst>
            </p:cNvPr>
            <p:cNvSpPr>
              <a:spLocks noChangeArrowheads="1"/>
            </p:cNvSpPr>
            <p:nvPr/>
          </p:nvSpPr>
          <p:spPr bwMode="auto">
            <a:xfrm>
              <a:off x="1480673" y="3745317"/>
              <a:ext cx="95208" cy="63224"/>
            </a:xfrm>
            <a:custGeom>
              <a:avLst/>
              <a:gdLst>
                <a:gd name="T0" fmla="*/ 0 w 563"/>
                <a:gd name="T1" fmla="*/ 250 h 376"/>
                <a:gd name="T2" fmla="*/ 0 w 563"/>
                <a:gd name="T3" fmla="*/ 250 h 376"/>
                <a:gd name="T4" fmla="*/ 219 w 563"/>
                <a:gd name="T5" fmla="*/ 344 h 376"/>
                <a:gd name="T6" fmla="*/ 562 w 563"/>
                <a:gd name="T7" fmla="*/ 156 h 376"/>
                <a:gd name="T8" fmla="*/ 374 w 563"/>
                <a:gd name="T9" fmla="*/ 0 h 376"/>
                <a:gd name="T10" fmla="*/ 156 w 563"/>
                <a:gd name="T11" fmla="*/ 0 h 376"/>
                <a:gd name="T12" fmla="*/ 0 w 563"/>
                <a:gd name="T13" fmla="*/ 250 h 376"/>
              </a:gdLst>
              <a:ahLst/>
              <a:cxnLst>
                <a:cxn ang="0">
                  <a:pos x="T0" y="T1"/>
                </a:cxn>
                <a:cxn ang="0">
                  <a:pos x="T2" y="T3"/>
                </a:cxn>
                <a:cxn ang="0">
                  <a:pos x="T4" y="T5"/>
                </a:cxn>
                <a:cxn ang="0">
                  <a:pos x="T6" y="T7"/>
                </a:cxn>
                <a:cxn ang="0">
                  <a:pos x="T8" y="T9"/>
                </a:cxn>
                <a:cxn ang="0">
                  <a:pos x="T10" y="T11"/>
                </a:cxn>
                <a:cxn ang="0">
                  <a:pos x="T12" y="T13"/>
                </a:cxn>
              </a:cxnLst>
              <a:rect l="0" t="0" r="r" b="b"/>
              <a:pathLst>
                <a:path w="563" h="376">
                  <a:moveTo>
                    <a:pt x="0" y="250"/>
                  </a:moveTo>
                  <a:lnTo>
                    <a:pt x="0" y="250"/>
                  </a:lnTo>
                  <a:cubicBezTo>
                    <a:pt x="0" y="250"/>
                    <a:pt x="63" y="375"/>
                    <a:pt x="219" y="344"/>
                  </a:cubicBezTo>
                  <a:cubicBezTo>
                    <a:pt x="405" y="344"/>
                    <a:pt x="562" y="156"/>
                    <a:pt x="562" y="156"/>
                  </a:cubicBezTo>
                  <a:cubicBezTo>
                    <a:pt x="374" y="0"/>
                    <a:pt x="374" y="0"/>
                    <a:pt x="374" y="0"/>
                  </a:cubicBezTo>
                  <a:cubicBezTo>
                    <a:pt x="156" y="0"/>
                    <a:pt x="156" y="0"/>
                    <a:pt x="156" y="0"/>
                  </a:cubicBezTo>
                  <a:lnTo>
                    <a:pt x="0" y="250"/>
                  </a:lnTo>
                </a:path>
              </a:pathLst>
            </a:custGeom>
            <a:solidFill>
              <a:schemeClr val="accent2">
                <a:lumMod val="75000"/>
              </a:schemeClr>
            </a:solidFill>
            <a:ln>
              <a:noFill/>
            </a:ln>
            <a:effectLst/>
            <a:extLst/>
          </p:spPr>
          <p:txBody>
            <a:bodyPr wrap="none" anchor="ctr"/>
            <a:lstStyle/>
            <a:p>
              <a:endParaRPr lang="en-US" dirty="0"/>
            </a:p>
          </p:txBody>
        </p:sp>
        <p:sp>
          <p:nvSpPr>
            <p:cNvPr id="252" name="Freeform 31">
              <a:extLst>
                <a:ext uri="{FF2B5EF4-FFF2-40B4-BE49-F238E27FC236}">
                  <a16:creationId xmlns:a16="http://schemas.microsoft.com/office/drawing/2014/main" id="{5F702645-EA14-9B4B-99C6-44C9A8ACCB6B}"/>
                </a:ext>
              </a:extLst>
            </p:cNvPr>
            <p:cNvSpPr>
              <a:spLocks noChangeArrowheads="1"/>
            </p:cNvSpPr>
            <p:nvPr/>
          </p:nvSpPr>
          <p:spPr bwMode="auto">
            <a:xfrm>
              <a:off x="1427862" y="3702919"/>
              <a:ext cx="189673" cy="105622"/>
            </a:xfrm>
            <a:custGeom>
              <a:avLst/>
              <a:gdLst>
                <a:gd name="T0" fmla="*/ 156 w 1125"/>
                <a:gd name="T1" fmla="*/ 31 h 626"/>
                <a:gd name="T2" fmla="*/ 0 w 1125"/>
                <a:gd name="T3" fmla="*/ 344 h 626"/>
                <a:gd name="T4" fmla="*/ 375 w 1125"/>
                <a:gd name="T5" fmla="*/ 625 h 626"/>
                <a:gd name="T6" fmla="*/ 592 w 1125"/>
                <a:gd name="T7" fmla="*/ 281 h 626"/>
                <a:gd name="T8" fmla="*/ 842 w 1125"/>
                <a:gd name="T9" fmla="*/ 563 h 626"/>
                <a:gd name="T10" fmla="*/ 1124 w 1125"/>
                <a:gd name="T11" fmla="*/ 219 h 626"/>
                <a:gd name="T12" fmla="*/ 967 w 1125"/>
                <a:gd name="T13" fmla="*/ 0 h 626"/>
                <a:gd name="T14" fmla="*/ 592 w 1125"/>
                <a:gd name="T15" fmla="*/ 219 h 626"/>
                <a:gd name="T16" fmla="*/ 156 w 1125"/>
                <a:gd name="T17" fmla="*/ 31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5" h="626">
                  <a:moveTo>
                    <a:pt x="156" y="31"/>
                  </a:moveTo>
                  <a:lnTo>
                    <a:pt x="0" y="344"/>
                  </a:lnTo>
                  <a:lnTo>
                    <a:pt x="375" y="625"/>
                  </a:lnTo>
                  <a:lnTo>
                    <a:pt x="592" y="281"/>
                  </a:lnTo>
                  <a:lnTo>
                    <a:pt x="842" y="563"/>
                  </a:lnTo>
                  <a:lnTo>
                    <a:pt x="1124" y="219"/>
                  </a:lnTo>
                  <a:lnTo>
                    <a:pt x="967" y="0"/>
                  </a:lnTo>
                  <a:lnTo>
                    <a:pt x="592" y="219"/>
                  </a:lnTo>
                  <a:lnTo>
                    <a:pt x="156" y="31"/>
                  </a:lnTo>
                </a:path>
              </a:pathLst>
            </a:custGeom>
            <a:solidFill>
              <a:schemeClr val="accent2"/>
            </a:solidFill>
            <a:ln>
              <a:noFill/>
            </a:ln>
            <a:effectLst/>
            <a:extLst/>
          </p:spPr>
          <p:txBody>
            <a:bodyPr wrap="none" anchor="ctr"/>
            <a:lstStyle/>
            <a:p>
              <a:endParaRPr lang="en-US" dirty="0"/>
            </a:p>
          </p:txBody>
        </p:sp>
        <p:sp>
          <p:nvSpPr>
            <p:cNvPr id="255" name="Freeform 34">
              <a:extLst>
                <a:ext uri="{FF2B5EF4-FFF2-40B4-BE49-F238E27FC236}">
                  <a16:creationId xmlns:a16="http://schemas.microsoft.com/office/drawing/2014/main" id="{A65698A2-0B94-6747-B4C1-51EC2BB61FD3}"/>
                </a:ext>
              </a:extLst>
            </p:cNvPr>
            <p:cNvSpPr>
              <a:spLocks noChangeArrowheads="1"/>
            </p:cNvSpPr>
            <p:nvPr/>
          </p:nvSpPr>
          <p:spPr bwMode="auto">
            <a:xfrm>
              <a:off x="1475466" y="4267475"/>
              <a:ext cx="100415" cy="152482"/>
            </a:xfrm>
            <a:custGeom>
              <a:avLst/>
              <a:gdLst>
                <a:gd name="T0" fmla="*/ 31 w 594"/>
                <a:gd name="T1" fmla="*/ 874 h 906"/>
                <a:gd name="T2" fmla="*/ 0 w 594"/>
                <a:gd name="T3" fmla="*/ 0 h 906"/>
                <a:gd name="T4" fmla="*/ 593 w 594"/>
                <a:gd name="T5" fmla="*/ 0 h 906"/>
                <a:gd name="T6" fmla="*/ 468 w 594"/>
                <a:gd name="T7" fmla="*/ 905 h 906"/>
                <a:gd name="T8" fmla="*/ 31 w 594"/>
                <a:gd name="T9" fmla="*/ 874 h 906"/>
              </a:gdLst>
              <a:ahLst/>
              <a:cxnLst>
                <a:cxn ang="0">
                  <a:pos x="T0" y="T1"/>
                </a:cxn>
                <a:cxn ang="0">
                  <a:pos x="T2" y="T3"/>
                </a:cxn>
                <a:cxn ang="0">
                  <a:pos x="T4" y="T5"/>
                </a:cxn>
                <a:cxn ang="0">
                  <a:pos x="T6" y="T7"/>
                </a:cxn>
                <a:cxn ang="0">
                  <a:pos x="T8" y="T9"/>
                </a:cxn>
              </a:cxnLst>
              <a:rect l="0" t="0" r="r" b="b"/>
              <a:pathLst>
                <a:path w="594" h="906">
                  <a:moveTo>
                    <a:pt x="31" y="874"/>
                  </a:moveTo>
                  <a:lnTo>
                    <a:pt x="0" y="0"/>
                  </a:lnTo>
                  <a:lnTo>
                    <a:pt x="593" y="0"/>
                  </a:lnTo>
                  <a:lnTo>
                    <a:pt x="468" y="905"/>
                  </a:lnTo>
                  <a:lnTo>
                    <a:pt x="31" y="874"/>
                  </a:lnTo>
                </a:path>
              </a:pathLst>
            </a:custGeom>
            <a:solidFill>
              <a:srgbClr val="3B2B2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6" name="Freeform 35">
              <a:extLst>
                <a:ext uri="{FF2B5EF4-FFF2-40B4-BE49-F238E27FC236}">
                  <a16:creationId xmlns:a16="http://schemas.microsoft.com/office/drawing/2014/main" id="{CDB2CD1C-93C0-C547-BFF0-D88B0157D42D}"/>
                </a:ext>
              </a:extLst>
            </p:cNvPr>
            <p:cNvSpPr>
              <a:spLocks noChangeArrowheads="1"/>
            </p:cNvSpPr>
            <p:nvPr/>
          </p:nvSpPr>
          <p:spPr bwMode="auto">
            <a:xfrm>
              <a:off x="1470259" y="4199044"/>
              <a:ext cx="606209" cy="210500"/>
            </a:xfrm>
            <a:custGeom>
              <a:avLst/>
              <a:gdLst>
                <a:gd name="T0" fmla="*/ 2936 w 3593"/>
                <a:gd name="T1" fmla="*/ 0 h 1250"/>
                <a:gd name="T2" fmla="*/ 2936 w 3593"/>
                <a:gd name="T3" fmla="*/ 0 h 1250"/>
                <a:gd name="T4" fmla="*/ 686 w 3593"/>
                <a:gd name="T5" fmla="*/ 968 h 1250"/>
                <a:gd name="T6" fmla="*/ 686 w 3593"/>
                <a:gd name="T7" fmla="*/ 968 h 1250"/>
                <a:gd name="T8" fmla="*/ 655 w 3593"/>
                <a:gd name="T9" fmla="*/ 750 h 1250"/>
                <a:gd name="T10" fmla="*/ 592 w 3593"/>
                <a:gd name="T11" fmla="*/ 656 h 1250"/>
                <a:gd name="T12" fmla="*/ 561 w 3593"/>
                <a:gd name="T13" fmla="*/ 812 h 1250"/>
                <a:gd name="T14" fmla="*/ 499 w 3593"/>
                <a:gd name="T15" fmla="*/ 812 h 1250"/>
                <a:gd name="T16" fmla="*/ 436 w 3593"/>
                <a:gd name="T17" fmla="*/ 781 h 1250"/>
                <a:gd name="T18" fmla="*/ 31 w 3593"/>
                <a:gd name="T19" fmla="*/ 781 h 1250"/>
                <a:gd name="T20" fmla="*/ 62 w 3593"/>
                <a:gd name="T21" fmla="*/ 906 h 1250"/>
                <a:gd name="T22" fmla="*/ 125 w 3593"/>
                <a:gd name="T23" fmla="*/ 1217 h 1250"/>
                <a:gd name="T24" fmla="*/ 374 w 3593"/>
                <a:gd name="T25" fmla="*/ 1249 h 1250"/>
                <a:gd name="T26" fmla="*/ 436 w 3593"/>
                <a:gd name="T27" fmla="*/ 1249 h 1250"/>
                <a:gd name="T28" fmla="*/ 436 w 3593"/>
                <a:gd name="T29" fmla="*/ 1249 h 1250"/>
                <a:gd name="T30" fmla="*/ 467 w 3593"/>
                <a:gd name="T31" fmla="*/ 1249 h 1250"/>
                <a:gd name="T32" fmla="*/ 467 w 3593"/>
                <a:gd name="T33" fmla="*/ 1249 h 1250"/>
                <a:gd name="T34" fmla="*/ 467 w 3593"/>
                <a:gd name="T35" fmla="*/ 1249 h 1250"/>
                <a:gd name="T36" fmla="*/ 686 w 3593"/>
                <a:gd name="T37" fmla="*/ 1062 h 1250"/>
                <a:gd name="T38" fmla="*/ 3592 w 3593"/>
                <a:gd name="T39" fmla="*/ 593 h 1250"/>
                <a:gd name="T40" fmla="*/ 2936 w 3593"/>
                <a:gd name="T41"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93" h="1250">
                  <a:moveTo>
                    <a:pt x="2936" y="0"/>
                  </a:moveTo>
                  <a:lnTo>
                    <a:pt x="2936" y="0"/>
                  </a:lnTo>
                  <a:cubicBezTo>
                    <a:pt x="2217" y="0"/>
                    <a:pt x="2249" y="875"/>
                    <a:pt x="686" y="968"/>
                  </a:cubicBezTo>
                  <a:lnTo>
                    <a:pt x="686" y="968"/>
                  </a:lnTo>
                  <a:cubicBezTo>
                    <a:pt x="655" y="750"/>
                    <a:pt x="655" y="750"/>
                    <a:pt x="655" y="750"/>
                  </a:cubicBezTo>
                  <a:cubicBezTo>
                    <a:pt x="592" y="656"/>
                    <a:pt x="592" y="656"/>
                    <a:pt x="592" y="656"/>
                  </a:cubicBezTo>
                  <a:cubicBezTo>
                    <a:pt x="561" y="812"/>
                    <a:pt x="561" y="812"/>
                    <a:pt x="561" y="812"/>
                  </a:cubicBezTo>
                  <a:cubicBezTo>
                    <a:pt x="561" y="812"/>
                    <a:pt x="530" y="812"/>
                    <a:pt x="499" y="812"/>
                  </a:cubicBezTo>
                  <a:cubicBezTo>
                    <a:pt x="467" y="781"/>
                    <a:pt x="436" y="781"/>
                    <a:pt x="436" y="781"/>
                  </a:cubicBezTo>
                  <a:cubicBezTo>
                    <a:pt x="436" y="781"/>
                    <a:pt x="93" y="750"/>
                    <a:pt x="31" y="781"/>
                  </a:cubicBezTo>
                  <a:cubicBezTo>
                    <a:pt x="0" y="812"/>
                    <a:pt x="62" y="906"/>
                    <a:pt x="62" y="906"/>
                  </a:cubicBezTo>
                  <a:cubicBezTo>
                    <a:pt x="125" y="1217"/>
                    <a:pt x="125" y="1217"/>
                    <a:pt x="125" y="1217"/>
                  </a:cubicBezTo>
                  <a:cubicBezTo>
                    <a:pt x="374" y="1249"/>
                    <a:pt x="374" y="1249"/>
                    <a:pt x="374" y="1249"/>
                  </a:cubicBezTo>
                  <a:cubicBezTo>
                    <a:pt x="436" y="1249"/>
                    <a:pt x="436" y="1249"/>
                    <a:pt x="436" y="1249"/>
                  </a:cubicBezTo>
                  <a:lnTo>
                    <a:pt x="436" y="1249"/>
                  </a:lnTo>
                  <a:cubicBezTo>
                    <a:pt x="467" y="1249"/>
                    <a:pt x="467" y="1249"/>
                    <a:pt x="467" y="1249"/>
                  </a:cubicBezTo>
                  <a:lnTo>
                    <a:pt x="467" y="1249"/>
                  </a:lnTo>
                  <a:lnTo>
                    <a:pt x="467" y="1249"/>
                  </a:lnTo>
                  <a:cubicBezTo>
                    <a:pt x="686" y="1062"/>
                    <a:pt x="686" y="1062"/>
                    <a:pt x="686" y="1062"/>
                  </a:cubicBezTo>
                  <a:cubicBezTo>
                    <a:pt x="686" y="1062"/>
                    <a:pt x="3217" y="1249"/>
                    <a:pt x="3592" y="593"/>
                  </a:cubicBezTo>
                  <a:cubicBezTo>
                    <a:pt x="3592" y="593"/>
                    <a:pt x="3499" y="0"/>
                    <a:pt x="2936" y="0"/>
                  </a:cubicBezTo>
                </a:path>
              </a:pathLst>
            </a:custGeom>
            <a:solidFill>
              <a:srgbClr val="FCC79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7" name="Freeform 36">
              <a:extLst>
                <a:ext uri="{FF2B5EF4-FFF2-40B4-BE49-F238E27FC236}">
                  <a16:creationId xmlns:a16="http://schemas.microsoft.com/office/drawing/2014/main" id="{E157126E-E644-6E44-A146-D5E21DFBDF0B}"/>
                </a:ext>
              </a:extLst>
            </p:cNvPr>
            <p:cNvSpPr>
              <a:spLocks noChangeArrowheads="1"/>
            </p:cNvSpPr>
            <p:nvPr/>
          </p:nvSpPr>
          <p:spPr bwMode="auto">
            <a:xfrm>
              <a:off x="1465053" y="4235491"/>
              <a:ext cx="121242" cy="37191"/>
            </a:xfrm>
            <a:custGeom>
              <a:avLst/>
              <a:gdLst>
                <a:gd name="T0" fmla="*/ 0 w 719"/>
                <a:gd name="T1" fmla="*/ 219 h 220"/>
                <a:gd name="T2" fmla="*/ 718 w 719"/>
                <a:gd name="T3" fmla="*/ 219 h 220"/>
                <a:gd name="T4" fmla="*/ 656 w 719"/>
                <a:gd name="T5" fmla="*/ 0 h 220"/>
                <a:gd name="T6" fmla="*/ 32 w 719"/>
                <a:gd name="T7" fmla="*/ 94 h 220"/>
                <a:gd name="T8" fmla="*/ 0 w 719"/>
                <a:gd name="T9" fmla="*/ 219 h 220"/>
              </a:gdLst>
              <a:ahLst/>
              <a:cxnLst>
                <a:cxn ang="0">
                  <a:pos x="T0" y="T1"/>
                </a:cxn>
                <a:cxn ang="0">
                  <a:pos x="T2" y="T3"/>
                </a:cxn>
                <a:cxn ang="0">
                  <a:pos x="T4" y="T5"/>
                </a:cxn>
                <a:cxn ang="0">
                  <a:pos x="T6" y="T7"/>
                </a:cxn>
                <a:cxn ang="0">
                  <a:pos x="T8" y="T9"/>
                </a:cxn>
              </a:cxnLst>
              <a:rect l="0" t="0" r="r" b="b"/>
              <a:pathLst>
                <a:path w="719" h="220">
                  <a:moveTo>
                    <a:pt x="0" y="219"/>
                  </a:moveTo>
                  <a:lnTo>
                    <a:pt x="718" y="219"/>
                  </a:lnTo>
                  <a:lnTo>
                    <a:pt x="656" y="0"/>
                  </a:lnTo>
                  <a:lnTo>
                    <a:pt x="32" y="94"/>
                  </a:lnTo>
                  <a:lnTo>
                    <a:pt x="0" y="219"/>
                  </a:lnTo>
                </a:path>
              </a:pathLst>
            </a:custGeom>
            <a:solidFill>
              <a:srgbClr val="D49B7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8" name="Freeform 37">
              <a:extLst>
                <a:ext uri="{FF2B5EF4-FFF2-40B4-BE49-F238E27FC236}">
                  <a16:creationId xmlns:a16="http://schemas.microsoft.com/office/drawing/2014/main" id="{46D94A47-9F0F-5F43-891C-F7ECB149A761}"/>
                </a:ext>
              </a:extLst>
            </p:cNvPr>
            <p:cNvSpPr>
              <a:spLocks noChangeArrowheads="1"/>
            </p:cNvSpPr>
            <p:nvPr/>
          </p:nvSpPr>
          <p:spPr bwMode="auto">
            <a:xfrm>
              <a:off x="1296207" y="3234315"/>
              <a:ext cx="168846" cy="90002"/>
            </a:xfrm>
            <a:custGeom>
              <a:avLst/>
              <a:gdLst>
                <a:gd name="T0" fmla="*/ 1000 w 1001"/>
                <a:gd name="T1" fmla="*/ 406 h 532"/>
                <a:gd name="T2" fmla="*/ 1000 w 1001"/>
                <a:gd name="T3" fmla="*/ 406 h 532"/>
                <a:gd name="T4" fmla="*/ 657 w 1001"/>
                <a:gd name="T5" fmla="*/ 62 h 532"/>
                <a:gd name="T6" fmla="*/ 0 w 1001"/>
                <a:gd name="T7" fmla="*/ 125 h 532"/>
                <a:gd name="T8" fmla="*/ 375 w 1001"/>
                <a:gd name="T9" fmla="*/ 156 h 532"/>
                <a:gd name="T10" fmla="*/ 282 w 1001"/>
                <a:gd name="T11" fmla="*/ 344 h 532"/>
                <a:gd name="T12" fmla="*/ 313 w 1001"/>
                <a:gd name="T13" fmla="*/ 437 h 532"/>
                <a:gd name="T14" fmla="*/ 782 w 1001"/>
                <a:gd name="T15" fmla="*/ 531 h 532"/>
                <a:gd name="T16" fmla="*/ 844 w 1001"/>
                <a:gd name="T17" fmla="*/ 344 h 532"/>
                <a:gd name="T18" fmla="*/ 813 w 1001"/>
                <a:gd name="T19" fmla="*/ 281 h 532"/>
                <a:gd name="T20" fmla="*/ 1000 w 1001"/>
                <a:gd name="T21" fmla="*/ 406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1" h="532">
                  <a:moveTo>
                    <a:pt x="1000" y="406"/>
                  </a:moveTo>
                  <a:lnTo>
                    <a:pt x="1000" y="406"/>
                  </a:lnTo>
                  <a:cubicBezTo>
                    <a:pt x="1000" y="406"/>
                    <a:pt x="907" y="156"/>
                    <a:pt x="657" y="62"/>
                  </a:cubicBezTo>
                  <a:cubicBezTo>
                    <a:pt x="375" y="0"/>
                    <a:pt x="0" y="125"/>
                    <a:pt x="0" y="125"/>
                  </a:cubicBezTo>
                  <a:cubicBezTo>
                    <a:pt x="0" y="125"/>
                    <a:pt x="188" y="125"/>
                    <a:pt x="375" y="156"/>
                  </a:cubicBezTo>
                  <a:cubicBezTo>
                    <a:pt x="313" y="219"/>
                    <a:pt x="282" y="281"/>
                    <a:pt x="282" y="344"/>
                  </a:cubicBezTo>
                  <a:cubicBezTo>
                    <a:pt x="282" y="375"/>
                    <a:pt x="313" y="406"/>
                    <a:pt x="313" y="437"/>
                  </a:cubicBezTo>
                  <a:cubicBezTo>
                    <a:pt x="438" y="437"/>
                    <a:pt x="625" y="469"/>
                    <a:pt x="782" y="531"/>
                  </a:cubicBezTo>
                  <a:cubicBezTo>
                    <a:pt x="813" y="469"/>
                    <a:pt x="844" y="406"/>
                    <a:pt x="844" y="344"/>
                  </a:cubicBezTo>
                  <a:cubicBezTo>
                    <a:pt x="844" y="312"/>
                    <a:pt x="844" y="312"/>
                    <a:pt x="813" y="281"/>
                  </a:cubicBezTo>
                  <a:cubicBezTo>
                    <a:pt x="938" y="344"/>
                    <a:pt x="1000" y="406"/>
                    <a:pt x="1000" y="406"/>
                  </a:cubicBez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9" name="Freeform 38">
              <a:extLst>
                <a:ext uri="{FF2B5EF4-FFF2-40B4-BE49-F238E27FC236}">
                  <a16:creationId xmlns:a16="http://schemas.microsoft.com/office/drawing/2014/main" id="{248F54E9-0CB4-5C45-AAB9-9415F960D355}"/>
                </a:ext>
              </a:extLst>
            </p:cNvPr>
            <p:cNvSpPr>
              <a:spLocks noChangeArrowheads="1"/>
            </p:cNvSpPr>
            <p:nvPr/>
          </p:nvSpPr>
          <p:spPr bwMode="auto">
            <a:xfrm>
              <a:off x="1586295" y="3239522"/>
              <a:ext cx="168846" cy="90001"/>
            </a:xfrm>
            <a:custGeom>
              <a:avLst/>
              <a:gdLst>
                <a:gd name="T0" fmla="*/ 1000 w 1001"/>
                <a:gd name="T1" fmla="*/ 156 h 532"/>
                <a:gd name="T2" fmla="*/ 1000 w 1001"/>
                <a:gd name="T3" fmla="*/ 156 h 532"/>
                <a:gd name="T4" fmla="*/ 344 w 1001"/>
                <a:gd name="T5" fmla="*/ 63 h 532"/>
                <a:gd name="T6" fmla="*/ 31 w 1001"/>
                <a:gd name="T7" fmla="*/ 344 h 532"/>
                <a:gd name="T8" fmla="*/ 0 w 1001"/>
                <a:gd name="T9" fmla="*/ 406 h 532"/>
                <a:gd name="T10" fmla="*/ 125 w 1001"/>
                <a:gd name="T11" fmla="*/ 313 h 532"/>
                <a:gd name="T12" fmla="*/ 125 w 1001"/>
                <a:gd name="T13" fmla="*/ 313 h 532"/>
                <a:gd name="T14" fmla="*/ 125 w 1001"/>
                <a:gd name="T15" fmla="*/ 375 h 532"/>
                <a:gd name="T16" fmla="*/ 188 w 1001"/>
                <a:gd name="T17" fmla="*/ 531 h 532"/>
                <a:gd name="T18" fmla="*/ 656 w 1001"/>
                <a:gd name="T19" fmla="*/ 438 h 532"/>
                <a:gd name="T20" fmla="*/ 656 w 1001"/>
                <a:gd name="T21" fmla="*/ 375 h 532"/>
                <a:gd name="T22" fmla="*/ 594 w 1001"/>
                <a:gd name="T23" fmla="*/ 156 h 532"/>
                <a:gd name="T24" fmla="*/ 1000 w 1001"/>
                <a:gd name="T25" fmla="*/ 156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1" h="532">
                  <a:moveTo>
                    <a:pt x="1000" y="156"/>
                  </a:moveTo>
                  <a:lnTo>
                    <a:pt x="1000" y="156"/>
                  </a:lnTo>
                  <a:cubicBezTo>
                    <a:pt x="1000" y="156"/>
                    <a:pt x="625" y="0"/>
                    <a:pt x="344" y="63"/>
                  </a:cubicBezTo>
                  <a:cubicBezTo>
                    <a:pt x="188" y="125"/>
                    <a:pt x="94" y="250"/>
                    <a:pt x="31" y="344"/>
                  </a:cubicBezTo>
                  <a:cubicBezTo>
                    <a:pt x="0" y="375"/>
                    <a:pt x="0" y="406"/>
                    <a:pt x="0" y="406"/>
                  </a:cubicBezTo>
                  <a:cubicBezTo>
                    <a:pt x="0" y="406"/>
                    <a:pt x="31" y="375"/>
                    <a:pt x="125" y="313"/>
                  </a:cubicBezTo>
                  <a:lnTo>
                    <a:pt x="125" y="313"/>
                  </a:lnTo>
                  <a:cubicBezTo>
                    <a:pt x="125" y="313"/>
                    <a:pt x="125" y="344"/>
                    <a:pt x="125" y="375"/>
                  </a:cubicBezTo>
                  <a:cubicBezTo>
                    <a:pt x="125" y="438"/>
                    <a:pt x="156" y="469"/>
                    <a:pt x="188" y="531"/>
                  </a:cubicBezTo>
                  <a:cubicBezTo>
                    <a:pt x="313" y="500"/>
                    <a:pt x="500" y="469"/>
                    <a:pt x="656" y="438"/>
                  </a:cubicBezTo>
                  <a:cubicBezTo>
                    <a:pt x="656" y="438"/>
                    <a:pt x="656" y="406"/>
                    <a:pt x="656" y="375"/>
                  </a:cubicBezTo>
                  <a:cubicBezTo>
                    <a:pt x="656" y="281"/>
                    <a:pt x="625" y="219"/>
                    <a:pt x="594" y="156"/>
                  </a:cubicBezTo>
                  <a:cubicBezTo>
                    <a:pt x="781" y="125"/>
                    <a:pt x="1000" y="156"/>
                    <a:pt x="1000" y="156"/>
                  </a:cubicBezTo>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0" name="Freeform 39">
              <a:extLst>
                <a:ext uri="{FF2B5EF4-FFF2-40B4-BE49-F238E27FC236}">
                  <a16:creationId xmlns:a16="http://schemas.microsoft.com/office/drawing/2014/main" id="{73A19500-54FC-9A43-BF8A-437F0F0CD49E}"/>
                </a:ext>
              </a:extLst>
            </p:cNvPr>
            <p:cNvSpPr>
              <a:spLocks noChangeArrowheads="1"/>
            </p:cNvSpPr>
            <p:nvPr/>
          </p:nvSpPr>
          <p:spPr bwMode="auto">
            <a:xfrm>
              <a:off x="959258" y="4230285"/>
              <a:ext cx="632243" cy="215707"/>
            </a:xfrm>
            <a:custGeom>
              <a:avLst/>
              <a:gdLst>
                <a:gd name="T0" fmla="*/ 3749 w 3750"/>
                <a:gd name="T1" fmla="*/ 813 h 1281"/>
                <a:gd name="T2" fmla="*/ 3749 w 3750"/>
                <a:gd name="T3" fmla="*/ 813 h 1281"/>
                <a:gd name="T4" fmla="*/ 3313 w 3750"/>
                <a:gd name="T5" fmla="*/ 719 h 1281"/>
                <a:gd name="T6" fmla="*/ 3718 w 3750"/>
                <a:gd name="T7" fmla="*/ 688 h 1281"/>
                <a:gd name="T8" fmla="*/ 3188 w 3750"/>
                <a:gd name="T9" fmla="*/ 594 h 1281"/>
                <a:gd name="T10" fmla="*/ 3094 w 3750"/>
                <a:gd name="T11" fmla="*/ 719 h 1281"/>
                <a:gd name="T12" fmla="*/ 3063 w 3750"/>
                <a:gd name="T13" fmla="*/ 688 h 1281"/>
                <a:gd name="T14" fmla="*/ 3063 w 3750"/>
                <a:gd name="T15" fmla="*/ 500 h 1281"/>
                <a:gd name="T16" fmla="*/ 3000 w 3750"/>
                <a:gd name="T17" fmla="*/ 625 h 1281"/>
                <a:gd name="T18" fmla="*/ 2938 w 3750"/>
                <a:gd name="T19" fmla="*/ 906 h 1281"/>
                <a:gd name="T20" fmla="*/ 2907 w 3750"/>
                <a:gd name="T21" fmla="*/ 906 h 1281"/>
                <a:gd name="T22" fmla="*/ 625 w 3750"/>
                <a:gd name="T23" fmla="*/ 31 h 1281"/>
                <a:gd name="T24" fmla="*/ 0 w 3750"/>
                <a:gd name="T25" fmla="*/ 656 h 1281"/>
                <a:gd name="T26" fmla="*/ 2938 w 3750"/>
                <a:gd name="T27" fmla="*/ 1000 h 1281"/>
                <a:gd name="T28" fmla="*/ 3157 w 3750"/>
                <a:gd name="T29" fmla="*/ 1124 h 1281"/>
                <a:gd name="T30" fmla="*/ 3250 w 3750"/>
                <a:gd name="T31" fmla="*/ 1124 h 1281"/>
                <a:gd name="T32" fmla="*/ 3624 w 3750"/>
                <a:gd name="T33" fmla="*/ 1062 h 1281"/>
                <a:gd name="T34" fmla="*/ 3282 w 3750"/>
                <a:gd name="T35" fmla="*/ 969 h 1281"/>
                <a:gd name="T36" fmla="*/ 3718 w 3750"/>
                <a:gd name="T37" fmla="*/ 938 h 1281"/>
                <a:gd name="T38" fmla="*/ 3282 w 3750"/>
                <a:gd name="T39" fmla="*/ 844 h 1281"/>
                <a:gd name="T40" fmla="*/ 3749 w 3750"/>
                <a:gd name="T41" fmla="*/ 813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0" h="1281">
                  <a:moveTo>
                    <a:pt x="3749" y="813"/>
                  </a:moveTo>
                  <a:lnTo>
                    <a:pt x="3749" y="813"/>
                  </a:lnTo>
                  <a:cubicBezTo>
                    <a:pt x="3749" y="750"/>
                    <a:pt x="3343" y="719"/>
                    <a:pt x="3313" y="719"/>
                  </a:cubicBezTo>
                  <a:cubicBezTo>
                    <a:pt x="3343" y="719"/>
                    <a:pt x="3718" y="750"/>
                    <a:pt x="3718" y="688"/>
                  </a:cubicBezTo>
                  <a:cubicBezTo>
                    <a:pt x="3687" y="625"/>
                    <a:pt x="3188" y="594"/>
                    <a:pt x="3188" y="594"/>
                  </a:cubicBezTo>
                  <a:cubicBezTo>
                    <a:pt x="3188" y="594"/>
                    <a:pt x="3157" y="656"/>
                    <a:pt x="3094" y="719"/>
                  </a:cubicBezTo>
                  <a:cubicBezTo>
                    <a:pt x="3094" y="688"/>
                    <a:pt x="3063" y="688"/>
                    <a:pt x="3063" y="688"/>
                  </a:cubicBezTo>
                  <a:cubicBezTo>
                    <a:pt x="3063" y="500"/>
                    <a:pt x="3063" y="500"/>
                    <a:pt x="3063" y="500"/>
                  </a:cubicBezTo>
                  <a:cubicBezTo>
                    <a:pt x="3000" y="625"/>
                    <a:pt x="3000" y="625"/>
                    <a:pt x="3000" y="625"/>
                  </a:cubicBezTo>
                  <a:cubicBezTo>
                    <a:pt x="2938" y="906"/>
                    <a:pt x="2938" y="906"/>
                    <a:pt x="2938" y="906"/>
                  </a:cubicBezTo>
                  <a:cubicBezTo>
                    <a:pt x="2907" y="906"/>
                    <a:pt x="2907" y="906"/>
                    <a:pt x="2907" y="906"/>
                  </a:cubicBezTo>
                  <a:cubicBezTo>
                    <a:pt x="1344" y="875"/>
                    <a:pt x="1344" y="0"/>
                    <a:pt x="625" y="31"/>
                  </a:cubicBezTo>
                  <a:cubicBezTo>
                    <a:pt x="94" y="63"/>
                    <a:pt x="0" y="656"/>
                    <a:pt x="0" y="656"/>
                  </a:cubicBezTo>
                  <a:cubicBezTo>
                    <a:pt x="407" y="1280"/>
                    <a:pt x="2938" y="1000"/>
                    <a:pt x="2938" y="1000"/>
                  </a:cubicBezTo>
                  <a:cubicBezTo>
                    <a:pt x="3157" y="1124"/>
                    <a:pt x="3157" y="1124"/>
                    <a:pt x="3157" y="1124"/>
                  </a:cubicBezTo>
                  <a:cubicBezTo>
                    <a:pt x="3250" y="1124"/>
                    <a:pt x="3250" y="1124"/>
                    <a:pt x="3250" y="1124"/>
                  </a:cubicBezTo>
                  <a:cubicBezTo>
                    <a:pt x="3250" y="1124"/>
                    <a:pt x="3624" y="1124"/>
                    <a:pt x="3624" y="1062"/>
                  </a:cubicBezTo>
                  <a:cubicBezTo>
                    <a:pt x="3624" y="1000"/>
                    <a:pt x="3282" y="969"/>
                    <a:pt x="3282" y="969"/>
                  </a:cubicBezTo>
                  <a:cubicBezTo>
                    <a:pt x="3282" y="969"/>
                    <a:pt x="3718" y="1000"/>
                    <a:pt x="3718" y="938"/>
                  </a:cubicBezTo>
                  <a:cubicBezTo>
                    <a:pt x="3718" y="875"/>
                    <a:pt x="3282" y="844"/>
                    <a:pt x="3282" y="844"/>
                  </a:cubicBezTo>
                  <a:cubicBezTo>
                    <a:pt x="3282" y="844"/>
                    <a:pt x="3749" y="844"/>
                    <a:pt x="3749" y="813"/>
                  </a:cubicBezTo>
                </a:path>
              </a:pathLst>
            </a:custGeom>
            <a:solidFill>
              <a:srgbClr val="FCC79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Tree>
    <p:extLst>
      <p:ext uri="{BB962C8B-B14F-4D97-AF65-F5344CB8AC3E}">
        <p14:creationId xmlns:p14="http://schemas.microsoft.com/office/powerpoint/2010/main" val="5189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pPr/>
              <a:t>9</a:t>
            </a:fld>
            <a:endParaRPr lang="en-US" dirty="0"/>
          </a:p>
        </p:txBody>
      </p:sp>
      <p:sp>
        <p:nvSpPr>
          <p:cNvPr id="3" name="Text Placeholder 2"/>
          <p:cNvSpPr>
            <a:spLocks noGrp="1"/>
          </p:cNvSpPr>
          <p:nvPr>
            <p:ph type="body" sz="quarter" idx="13"/>
          </p:nvPr>
        </p:nvSpPr>
        <p:spPr/>
        <p:txBody>
          <a:bodyPr/>
          <a:lstStyle/>
          <a:p>
            <a:endParaRPr lang="en-US" dirty="0"/>
          </a:p>
        </p:txBody>
      </p:sp>
      <p:sp>
        <p:nvSpPr>
          <p:cNvPr id="4" name="Title 3"/>
          <p:cNvSpPr>
            <a:spLocks noGrp="1"/>
          </p:cNvSpPr>
          <p:nvPr>
            <p:ph type="title"/>
          </p:nvPr>
        </p:nvSpPr>
        <p:spPr/>
        <p:txBody>
          <a:bodyPr/>
          <a:lstStyle/>
          <a:p>
            <a:r>
              <a:rPr lang="en-US" dirty="0"/>
              <a:t>Creators : Developer Persona - SANDY</a:t>
            </a:r>
          </a:p>
        </p:txBody>
      </p:sp>
      <p:grpSp>
        <p:nvGrpSpPr>
          <p:cNvPr id="186" name="Group 185"/>
          <p:cNvGrpSpPr/>
          <p:nvPr/>
        </p:nvGrpSpPr>
        <p:grpSpPr>
          <a:xfrm>
            <a:off x="4707293" y="4708985"/>
            <a:ext cx="2116560" cy="1041879"/>
            <a:chOff x="7513321" y="4789058"/>
            <a:chExt cx="2116560" cy="1041879"/>
          </a:xfrm>
        </p:grpSpPr>
        <p:sp>
          <p:nvSpPr>
            <p:cNvPr id="187" name="Rectangle 186"/>
            <p:cNvSpPr/>
            <p:nvPr/>
          </p:nvSpPr>
          <p:spPr>
            <a:xfrm>
              <a:off x="7513321" y="4789058"/>
              <a:ext cx="2116560" cy="1020075"/>
            </a:xfrm>
            <a:prstGeom prst="rect">
              <a:avLst/>
            </a:prstGeom>
            <a:solidFill>
              <a:schemeClr val="tx2">
                <a:lumMod val="10000"/>
              </a:schemeClr>
            </a:solidFill>
            <a:ln w="19050">
              <a:noFill/>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88" name="Content Placeholder 2"/>
            <p:cNvSpPr txBox="1">
              <a:spLocks/>
            </p:cNvSpPr>
            <p:nvPr/>
          </p:nvSpPr>
          <p:spPr>
            <a:xfrm>
              <a:off x="7591306" y="5098894"/>
              <a:ext cx="1809994" cy="293256"/>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FFFFFF">
                    <a:lumMod val="60000"/>
                    <a:lumOff val="40000"/>
                  </a:srgbClr>
                </a:buClr>
                <a:buNone/>
              </a:pPr>
              <a:r>
                <a:rPr lang="en-US" sz="1600" dirty="0">
                  <a:solidFill>
                    <a:srgbClr val="FFFFFF"/>
                  </a:solidFill>
                </a:rPr>
                <a:t>Developer</a:t>
              </a:r>
            </a:p>
          </p:txBody>
        </p:sp>
        <p:sp>
          <p:nvSpPr>
            <p:cNvPr id="189" name="Content Placeholder 2"/>
            <p:cNvSpPr txBox="1">
              <a:spLocks/>
            </p:cNvSpPr>
            <p:nvPr/>
          </p:nvSpPr>
          <p:spPr>
            <a:xfrm>
              <a:off x="7595245" y="4851270"/>
              <a:ext cx="1386925" cy="278371"/>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FFFFFF">
                    <a:lumMod val="60000"/>
                    <a:lumOff val="40000"/>
                  </a:srgbClr>
                </a:buClr>
                <a:buNone/>
              </a:pPr>
              <a:r>
                <a:rPr lang="en-US" sz="1900" b="1" dirty="0">
                  <a:solidFill>
                    <a:srgbClr val="FFFFFF"/>
                  </a:solidFill>
                </a:rPr>
                <a:t>SANDY</a:t>
              </a:r>
            </a:p>
          </p:txBody>
        </p:sp>
        <p:sp>
          <p:nvSpPr>
            <p:cNvPr id="190" name="Content Placeholder 2"/>
            <p:cNvSpPr txBox="1">
              <a:spLocks/>
            </p:cNvSpPr>
            <p:nvPr/>
          </p:nvSpPr>
          <p:spPr>
            <a:xfrm>
              <a:off x="7591306" y="5355325"/>
              <a:ext cx="2038575" cy="475612"/>
            </a:xfrm>
            <a:prstGeom prst="rect">
              <a:avLst/>
            </a:prstGeom>
          </p:spPr>
          <p:txBody>
            <a:bodyPr lIns="0" tIns="0" rIns="0" bIns="0"/>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nSpc>
                  <a:spcPct val="100000"/>
                </a:lnSpc>
                <a:spcBef>
                  <a:spcPts val="0"/>
                </a:spcBef>
                <a:buClrTx/>
                <a:buNone/>
                <a:defRPr/>
              </a:pPr>
              <a:r>
                <a:rPr lang="en-US" sz="1200" kern="0" dirty="0">
                  <a:solidFill>
                    <a:srgbClr val="FFFFFF"/>
                  </a:solidFill>
                </a:rPr>
                <a:t>Develops the Café Supremo HR Application</a:t>
              </a:r>
            </a:p>
          </p:txBody>
        </p:sp>
      </p:grpSp>
      <p:sp>
        <p:nvSpPr>
          <p:cNvPr id="64" name="TextBox 63"/>
          <p:cNvSpPr txBox="1"/>
          <p:nvPr/>
        </p:nvSpPr>
        <p:spPr>
          <a:xfrm>
            <a:off x="514350" y="2105024"/>
            <a:ext cx="3886200" cy="3981451"/>
          </a:xfrm>
          <a:prstGeom prst="rect">
            <a:avLst/>
          </a:prstGeom>
          <a:noFill/>
        </p:spPr>
        <p:txBody>
          <a:bodyPr wrap="square" lIns="0" tIns="0" rIns="0" bIns="0" rtlCol="0">
            <a:noAutofit/>
          </a:bodyPr>
          <a:lstStyle/>
          <a:p>
            <a:r>
              <a:rPr lang="en-US" dirty="0"/>
              <a:t>Robin uses the low-code, drag-and-drop browser based visual developer tool to design and build reusable web and mobile applications:</a:t>
            </a:r>
          </a:p>
          <a:p>
            <a:pPr marL="342900" indent="-342900">
              <a:buFont typeface="Arial" pitchFamily="34" charset="0"/>
              <a:buChar char="•"/>
            </a:pPr>
            <a:endParaRPr lang="en-US" dirty="0"/>
          </a:p>
          <a:p>
            <a:pPr marL="342900" indent="-342900">
              <a:buFont typeface="Arial" pitchFamily="34" charset="0"/>
              <a:buChar char="•"/>
            </a:pPr>
            <a:r>
              <a:rPr lang="en-US" dirty="0"/>
              <a:t>Business Objects</a:t>
            </a:r>
          </a:p>
          <a:p>
            <a:pPr marL="342900" indent="-342900">
              <a:buFont typeface="Arial" pitchFamily="34" charset="0"/>
              <a:buChar char="•"/>
            </a:pPr>
            <a:r>
              <a:rPr lang="en-US" dirty="0"/>
              <a:t>Service Data Providers</a:t>
            </a:r>
          </a:p>
          <a:p>
            <a:pPr marL="342900" indent="-342900">
              <a:buFont typeface="Arial" pitchFamily="34" charset="0"/>
              <a:buChar char="•"/>
            </a:pPr>
            <a:r>
              <a:rPr lang="en-US" dirty="0"/>
              <a:t>Data binding for UI Components</a:t>
            </a:r>
          </a:p>
          <a:p>
            <a:pPr marL="342900" indent="-342900">
              <a:buFont typeface="Arial" pitchFamily="34" charset="0"/>
              <a:buChar char="•"/>
            </a:pPr>
            <a:r>
              <a:rPr lang="en-US" dirty="0"/>
              <a:t>Rich Web application UI </a:t>
            </a:r>
          </a:p>
          <a:p>
            <a:pPr marL="342900" indent="-342900">
              <a:buFont typeface="Arial" pitchFamily="34" charset="0"/>
              <a:buChar char="•"/>
            </a:pPr>
            <a:r>
              <a:rPr lang="en-US" dirty="0"/>
              <a:t>Native Mobile Application UI</a:t>
            </a:r>
          </a:p>
          <a:p>
            <a:pPr marL="342900" indent="-342900">
              <a:buFont typeface="Arial" pitchFamily="34" charset="0"/>
              <a:buChar char="•"/>
            </a:pPr>
            <a:r>
              <a:rPr lang="en-US" dirty="0" err="1"/>
              <a:t>Versionable</a:t>
            </a:r>
            <a:r>
              <a:rPr lang="en-US" dirty="0"/>
              <a:t> Applications via </a:t>
            </a:r>
            <a:r>
              <a:rPr lang="en-US" dirty="0" err="1"/>
              <a:t>DevCS</a:t>
            </a:r>
            <a:endParaRPr lang="en-US" dirty="0"/>
          </a:p>
          <a:p>
            <a:pPr marL="342900" indent="-342900">
              <a:buFont typeface="Arial" pitchFamily="34" charset="0"/>
              <a:buChar char="•"/>
            </a:pPr>
            <a:r>
              <a:rPr lang="en-US" dirty="0"/>
              <a:t>Custom Components (CCA)</a:t>
            </a:r>
          </a:p>
          <a:p>
            <a:pPr marL="800100" lvl="1" indent="-342900">
              <a:buFont typeface="Arial" pitchFamily="34" charset="0"/>
              <a:buChar char="•"/>
            </a:pPr>
            <a:r>
              <a:rPr lang="en-US" dirty="0"/>
              <a:t>Chatbot component</a:t>
            </a:r>
          </a:p>
          <a:p>
            <a:pPr marL="342900" indent="-342900"/>
            <a:endParaRPr lang="en-US" dirty="0"/>
          </a:p>
          <a:p>
            <a:pPr marL="342900" indent="-342900">
              <a:buFont typeface="Arial" pitchFamily="34" charset="0"/>
              <a:buChar char="•"/>
            </a:pPr>
            <a:endParaRPr lang="en-US" dirty="0"/>
          </a:p>
        </p:txBody>
      </p:sp>
      <p:sp>
        <p:nvSpPr>
          <p:cNvPr id="65" name="TextBox 64"/>
          <p:cNvSpPr txBox="1"/>
          <p:nvPr/>
        </p:nvSpPr>
        <p:spPr>
          <a:xfrm>
            <a:off x="7360356" y="2105024"/>
            <a:ext cx="4307770" cy="3981451"/>
          </a:xfrm>
          <a:prstGeom prst="rect">
            <a:avLst/>
          </a:prstGeom>
          <a:noFill/>
        </p:spPr>
        <p:txBody>
          <a:bodyPr wrap="square" lIns="0" tIns="0" rIns="0" bIns="0" rtlCol="0">
            <a:noAutofit/>
          </a:bodyPr>
          <a:lstStyle/>
          <a:p>
            <a:pPr>
              <a:lnSpc>
                <a:spcPct val="90000"/>
              </a:lnSpc>
            </a:pPr>
            <a:r>
              <a:rPr lang="en-US" dirty="0"/>
              <a:t>Autonomous Visual Builder Cloud:</a:t>
            </a:r>
          </a:p>
          <a:p>
            <a:pPr marL="285750" indent="-285750">
              <a:buFont typeface="Arial" panose="020B0604020202020204" pitchFamily="34" charset="0"/>
              <a:buChar char="•"/>
            </a:pPr>
            <a:r>
              <a:rPr lang="en-US" dirty="0"/>
              <a:t>Visual Page Layout</a:t>
            </a:r>
          </a:p>
          <a:p>
            <a:pPr marL="285750" indent="-285750">
              <a:buFont typeface="Arial" panose="020B0604020202020204" pitchFamily="34" charset="0"/>
              <a:buChar char="•"/>
            </a:pPr>
            <a:r>
              <a:rPr lang="en-US" dirty="0"/>
              <a:t>Visual Page Flow Diagram</a:t>
            </a:r>
          </a:p>
          <a:p>
            <a:pPr marL="285750" indent="-285750">
              <a:buFont typeface="Arial" panose="020B0604020202020204" pitchFamily="34" charset="0"/>
              <a:buChar char="•"/>
            </a:pPr>
            <a:r>
              <a:rPr lang="en-US" dirty="0"/>
              <a:t>Visual Action Definition</a:t>
            </a:r>
          </a:p>
          <a:p>
            <a:pPr marL="285750" indent="-285750">
              <a:buFont typeface="Arial" panose="020B0604020202020204" pitchFamily="34" charset="0"/>
              <a:buChar char="•"/>
            </a:pPr>
            <a:r>
              <a:rPr lang="en-US" dirty="0"/>
              <a:t>Visual REST Connection</a:t>
            </a:r>
          </a:p>
          <a:p>
            <a:pPr marL="285750" indent="-285750">
              <a:buFont typeface="Arial" panose="020B0604020202020204" pitchFamily="34" charset="0"/>
              <a:buChar char="•"/>
            </a:pPr>
            <a:r>
              <a:rPr lang="en-US" dirty="0"/>
              <a:t>Visual Business Object Creation</a:t>
            </a:r>
          </a:p>
          <a:p>
            <a:pPr marL="285750" indent="-285750">
              <a:buFont typeface="Arial" panose="020B0604020202020204" pitchFamily="34" charset="0"/>
              <a:buChar char="•"/>
            </a:pPr>
            <a:r>
              <a:rPr lang="en-US" dirty="0"/>
              <a:t>Visual Business Objects Logic</a:t>
            </a:r>
          </a:p>
          <a:p>
            <a:pPr marL="285750" indent="-285750">
              <a:buFont typeface="Arial" panose="020B0604020202020204" pitchFamily="34" charset="0"/>
              <a:buChar char="•"/>
            </a:pPr>
            <a:r>
              <a:rPr lang="en-US" dirty="0"/>
              <a:t>Directly access code</a:t>
            </a:r>
          </a:p>
          <a:p>
            <a:pPr marL="285750" indent="-285750">
              <a:buFont typeface="Arial" panose="020B0604020202020204" pitchFamily="34" charset="0"/>
              <a:buChar char="•"/>
            </a:pPr>
            <a:r>
              <a:rPr lang="en-US" dirty="0"/>
              <a:t>Add your own logic</a:t>
            </a:r>
          </a:p>
          <a:p>
            <a:pPr marL="285750" indent="-285750">
              <a:buFont typeface="Arial" panose="020B0604020202020204" pitchFamily="34" charset="0"/>
              <a:buChar char="•"/>
            </a:pPr>
            <a:r>
              <a:rPr lang="en-US" dirty="0"/>
              <a:t>Extendable platform</a:t>
            </a:r>
          </a:p>
          <a:p>
            <a:pPr marL="742950" lvl="1" indent="-285750">
              <a:buFont typeface="Arial" panose="020B0604020202020204" pitchFamily="34" charset="0"/>
              <a:buChar char="•"/>
            </a:pPr>
            <a:r>
              <a:rPr lang="en-US" dirty="0"/>
              <a:t>UI Components</a:t>
            </a:r>
          </a:p>
          <a:p>
            <a:pPr marL="742950" lvl="1" indent="-285750">
              <a:buFont typeface="Arial" panose="020B0604020202020204" pitchFamily="34" charset="0"/>
              <a:buChar char="•"/>
            </a:pPr>
            <a:r>
              <a:rPr lang="en-US" dirty="0"/>
              <a:t>JavaScript Libraries</a:t>
            </a:r>
          </a:p>
          <a:p>
            <a:pPr marL="742950" lvl="1" indent="-285750">
              <a:buFont typeface="Arial" panose="020B0604020202020204" pitchFamily="34" charset="0"/>
              <a:buChar char="•"/>
            </a:pPr>
            <a:r>
              <a:rPr lang="en-US" dirty="0"/>
              <a:t>Styles</a:t>
            </a:r>
          </a:p>
          <a:p>
            <a:pPr marL="285750" indent="-285750">
              <a:buFont typeface="Arial" panose="020B0604020202020204" pitchFamily="34" charset="0"/>
              <a:buChar char="•"/>
            </a:pPr>
            <a:endParaRPr lang="en-US" dirty="0"/>
          </a:p>
          <a:p>
            <a:pPr marL="342900" indent="-342900">
              <a:lnSpc>
                <a:spcPct val="90000"/>
              </a:lnSpc>
              <a:buFont typeface="Arial" pitchFamily="34" charset="0"/>
              <a:buChar char="•"/>
            </a:pPr>
            <a:endParaRPr lang="en-US" dirty="0"/>
          </a:p>
          <a:p>
            <a:pPr marL="342900" indent="-342900">
              <a:lnSpc>
                <a:spcPct val="90000"/>
              </a:lnSpc>
              <a:buFont typeface="Arial" pitchFamily="34" charset="0"/>
              <a:buChar char="•"/>
            </a:pPr>
            <a:endParaRPr lang="en-US" dirty="0"/>
          </a:p>
          <a:p>
            <a:pPr marL="342900" indent="-342900">
              <a:lnSpc>
                <a:spcPct val="90000"/>
              </a:lnSpc>
            </a:pPr>
            <a:endParaRPr lang="en-US" dirty="0"/>
          </a:p>
        </p:txBody>
      </p:sp>
      <p:grpSp>
        <p:nvGrpSpPr>
          <p:cNvPr id="112" name="Group 111">
            <a:extLst>
              <a:ext uri="{FF2B5EF4-FFF2-40B4-BE49-F238E27FC236}">
                <a16:creationId xmlns:a16="http://schemas.microsoft.com/office/drawing/2014/main" id="{832371E9-9293-6146-A88B-3CBE5FC3B373}"/>
              </a:ext>
            </a:extLst>
          </p:cNvPr>
          <p:cNvGrpSpPr/>
          <p:nvPr/>
        </p:nvGrpSpPr>
        <p:grpSpPr>
          <a:xfrm>
            <a:off x="5163671" y="1927637"/>
            <a:ext cx="1053208" cy="2730718"/>
            <a:chOff x="8166100" y="2748536"/>
            <a:chExt cx="1398381" cy="3625669"/>
          </a:xfrm>
        </p:grpSpPr>
        <p:sp>
          <p:nvSpPr>
            <p:cNvPr id="113" name="Freeform 112">
              <a:extLst>
                <a:ext uri="{FF2B5EF4-FFF2-40B4-BE49-F238E27FC236}">
                  <a16:creationId xmlns:a16="http://schemas.microsoft.com/office/drawing/2014/main" id="{B00F48A7-853F-B24B-B41A-FD677D32068C}"/>
                </a:ext>
              </a:extLst>
            </p:cNvPr>
            <p:cNvSpPr>
              <a:spLocks noChangeArrowheads="1"/>
            </p:cNvSpPr>
            <p:nvPr/>
          </p:nvSpPr>
          <p:spPr bwMode="auto">
            <a:xfrm>
              <a:off x="8894348" y="4482420"/>
              <a:ext cx="302957" cy="1602426"/>
            </a:xfrm>
            <a:custGeom>
              <a:avLst/>
              <a:gdLst>
                <a:gd name="T0" fmla="*/ 0 w 1770"/>
                <a:gd name="T1" fmla="*/ 633 h 9351"/>
                <a:gd name="T2" fmla="*/ 0 w 1770"/>
                <a:gd name="T3" fmla="*/ 633 h 9351"/>
                <a:gd name="T4" fmla="*/ 555 w 1770"/>
                <a:gd name="T5" fmla="*/ 5652 h 9351"/>
                <a:gd name="T6" fmla="*/ 1057 w 1770"/>
                <a:gd name="T7" fmla="*/ 9350 h 9351"/>
                <a:gd name="T8" fmla="*/ 1532 w 1770"/>
                <a:gd name="T9" fmla="*/ 9244 h 9351"/>
                <a:gd name="T10" fmla="*/ 1426 w 1770"/>
                <a:gd name="T11" fmla="*/ 4595 h 9351"/>
                <a:gd name="T12" fmla="*/ 924 w 1770"/>
                <a:gd name="T13" fmla="*/ 317 h 9351"/>
                <a:gd name="T14" fmla="*/ 53 w 1770"/>
                <a:gd name="T15" fmla="*/ 0 h 9351"/>
                <a:gd name="T16" fmla="*/ 0 w 1770"/>
                <a:gd name="T17" fmla="*/ 633 h 9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0" h="9351">
                  <a:moveTo>
                    <a:pt x="0" y="633"/>
                  </a:moveTo>
                  <a:lnTo>
                    <a:pt x="0" y="633"/>
                  </a:lnTo>
                  <a:cubicBezTo>
                    <a:pt x="0" y="1055"/>
                    <a:pt x="0" y="3512"/>
                    <a:pt x="555" y="5652"/>
                  </a:cubicBezTo>
                  <a:cubicBezTo>
                    <a:pt x="1083" y="7633"/>
                    <a:pt x="1057" y="9350"/>
                    <a:pt x="1057" y="9350"/>
                  </a:cubicBezTo>
                  <a:cubicBezTo>
                    <a:pt x="1532" y="9244"/>
                    <a:pt x="1532" y="9244"/>
                    <a:pt x="1532" y="9244"/>
                  </a:cubicBezTo>
                  <a:cubicBezTo>
                    <a:pt x="1532" y="9244"/>
                    <a:pt x="1769" y="5943"/>
                    <a:pt x="1426" y="4595"/>
                  </a:cubicBezTo>
                  <a:cubicBezTo>
                    <a:pt x="1400" y="2218"/>
                    <a:pt x="924" y="317"/>
                    <a:pt x="924" y="317"/>
                  </a:cubicBezTo>
                  <a:cubicBezTo>
                    <a:pt x="53" y="0"/>
                    <a:pt x="53" y="0"/>
                    <a:pt x="53" y="0"/>
                  </a:cubicBezTo>
                  <a:lnTo>
                    <a:pt x="0" y="633"/>
                  </a:lnTo>
                </a:path>
              </a:pathLst>
            </a:custGeom>
            <a:solidFill>
              <a:schemeClr val="accent4">
                <a:lumMod val="75000"/>
              </a:schemeClr>
            </a:solidFill>
            <a:ln>
              <a:noFill/>
            </a:ln>
            <a:effectLst/>
          </p:spPr>
          <p:txBody>
            <a:bodyPr wrap="none" anchor="ctr"/>
            <a:lstStyle/>
            <a:p>
              <a:endParaRPr lang="en-US" dirty="0">
                <a:solidFill>
                  <a:srgbClr val="FFFFFF"/>
                </a:solidFill>
              </a:endParaRPr>
            </a:p>
          </p:txBody>
        </p:sp>
        <p:sp>
          <p:nvSpPr>
            <p:cNvPr id="114" name="Freeform 113">
              <a:extLst>
                <a:ext uri="{FF2B5EF4-FFF2-40B4-BE49-F238E27FC236}">
                  <a16:creationId xmlns:a16="http://schemas.microsoft.com/office/drawing/2014/main" id="{AB6DF0A8-69E6-AC45-A365-CF682810BC00}"/>
                </a:ext>
              </a:extLst>
            </p:cNvPr>
            <p:cNvSpPr>
              <a:spLocks noChangeArrowheads="1"/>
            </p:cNvSpPr>
            <p:nvPr/>
          </p:nvSpPr>
          <p:spPr bwMode="auto">
            <a:xfrm>
              <a:off x="8844485" y="4500552"/>
              <a:ext cx="502411" cy="1584294"/>
            </a:xfrm>
            <a:custGeom>
              <a:avLst/>
              <a:gdLst>
                <a:gd name="T0" fmla="*/ 2692 w 2932"/>
                <a:gd name="T1" fmla="*/ 423 h 9246"/>
                <a:gd name="T2" fmla="*/ 2692 w 2932"/>
                <a:gd name="T3" fmla="*/ 423 h 9246"/>
                <a:gd name="T4" fmla="*/ 2877 w 2932"/>
                <a:gd name="T5" fmla="*/ 1426 h 9246"/>
                <a:gd name="T6" fmla="*/ 447 w 2932"/>
                <a:gd name="T7" fmla="*/ 9245 h 9246"/>
                <a:gd name="T8" fmla="*/ 0 w 2932"/>
                <a:gd name="T9" fmla="*/ 9245 h 9246"/>
                <a:gd name="T10" fmla="*/ 844 w 2932"/>
                <a:gd name="T11" fmla="*/ 4437 h 9246"/>
                <a:gd name="T12" fmla="*/ 1240 w 2932"/>
                <a:gd name="T13" fmla="*/ 1267 h 9246"/>
                <a:gd name="T14" fmla="*/ 1081 w 2932"/>
                <a:gd name="T15" fmla="*/ 0 h 9246"/>
                <a:gd name="T16" fmla="*/ 2692 w 2932"/>
                <a:gd name="T17" fmla="*/ 423 h 9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2" h="9246">
                  <a:moveTo>
                    <a:pt x="2692" y="423"/>
                  </a:moveTo>
                  <a:lnTo>
                    <a:pt x="2692" y="423"/>
                  </a:lnTo>
                  <a:cubicBezTo>
                    <a:pt x="2692" y="423"/>
                    <a:pt x="2931" y="818"/>
                    <a:pt x="2877" y="1426"/>
                  </a:cubicBezTo>
                  <a:cubicBezTo>
                    <a:pt x="2851" y="2034"/>
                    <a:pt x="1108" y="7871"/>
                    <a:pt x="447" y="9245"/>
                  </a:cubicBezTo>
                  <a:cubicBezTo>
                    <a:pt x="157" y="9245"/>
                    <a:pt x="0" y="9245"/>
                    <a:pt x="0" y="9245"/>
                  </a:cubicBezTo>
                  <a:cubicBezTo>
                    <a:pt x="0" y="9245"/>
                    <a:pt x="501" y="6683"/>
                    <a:pt x="844" y="4437"/>
                  </a:cubicBezTo>
                  <a:cubicBezTo>
                    <a:pt x="1081" y="2879"/>
                    <a:pt x="1187" y="1479"/>
                    <a:pt x="1240" y="1267"/>
                  </a:cubicBezTo>
                  <a:cubicBezTo>
                    <a:pt x="1187" y="555"/>
                    <a:pt x="1081" y="0"/>
                    <a:pt x="1081" y="0"/>
                  </a:cubicBezTo>
                  <a:lnTo>
                    <a:pt x="2692" y="423"/>
                  </a:lnTo>
                </a:path>
              </a:pathLst>
            </a:custGeom>
            <a:solidFill>
              <a:schemeClr val="accent4"/>
            </a:solidFill>
            <a:ln>
              <a:noFill/>
            </a:ln>
            <a:effectLst/>
          </p:spPr>
          <p:txBody>
            <a:bodyPr wrap="none" anchor="ctr"/>
            <a:lstStyle/>
            <a:p>
              <a:endParaRPr lang="en-US" dirty="0">
                <a:solidFill>
                  <a:srgbClr val="FFFFFF"/>
                </a:solidFill>
              </a:endParaRPr>
            </a:p>
          </p:txBody>
        </p:sp>
        <p:sp>
          <p:nvSpPr>
            <p:cNvPr id="115" name="Freeform 114">
              <a:extLst>
                <a:ext uri="{FF2B5EF4-FFF2-40B4-BE49-F238E27FC236}">
                  <a16:creationId xmlns:a16="http://schemas.microsoft.com/office/drawing/2014/main" id="{E52ADE59-53EF-6B4D-B0DB-D4B1B2DFF78F}"/>
                </a:ext>
              </a:extLst>
            </p:cNvPr>
            <p:cNvSpPr>
              <a:spLocks noChangeArrowheads="1"/>
            </p:cNvSpPr>
            <p:nvPr/>
          </p:nvSpPr>
          <p:spPr bwMode="auto">
            <a:xfrm>
              <a:off x="8867150" y="4554194"/>
              <a:ext cx="420816" cy="1529897"/>
            </a:xfrm>
            <a:custGeom>
              <a:avLst/>
              <a:gdLst>
                <a:gd name="T0" fmla="*/ 53 w 2457"/>
                <a:gd name="T1" fmla="*/ 8928 h 8929"/>
                <a:gd name="T2" fmla="*/ 53 w 2457"/>
                <a:gd name="T3" fmla="*/ 8928 h 8929"/>
                <a:gd name="T4" fmla="*/ 1135 w 2457"/>
                <a:gd name="T5" fmla="*/ 5573 h 8929"/>
                <a:gd name="T6" fmla="*/ 2060 w 2457"/>
                <a:gd name="T7" fmla="*/ 2140 h 8929"/>
                <a:gd name="T8" fmla="*/ 2139 w 2457"/>
                <a:gd name="T9" fmla="*/ 1849 h 8929"/>
                <a:gd name="T10" fmla="*/ 2086 w 2457"/>
                <a:gd name="T11" fmla="*/ 0 h 8929"/>
                <a:gd name="T12" fmla="*/ 2060 w 2457"/>
                <a:gd name="T13" fmla="*/ 27 h 8929"/>
                <a:gd name="T14" fmla="*/ 2086 w 2457"/>
                <a:gd name="T15" fmla="*/ 1823 h 8929"/>
                <a:gd name="T16" fmla="*/ 2007 w 2457"/>
                <a:gd name="T17" fmla="*/ 2140 h 8929"/>
                <a:gd name="T18" fmla="*/ 1109 w 2457"/>
                <a:gd name="T19" fmla="*/ 5573 h 8929"/>
                <a:gd name="T20" fmla="*/ 0 w 2457"/>
                <a:gd name="T21" fmla="*/ 8928 h 8929"/>
                <a:gd name="T22" fmla="*/ 53 w 2457"/>
                <a:gd name="T23" fmla="*/ 8928 h 8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7" h="8929">
                  <a:moveTo>
                    <a:pt x="53" y="8928"/>
                  </a:moveTo>
                  <a:lnTo>
                    <a:pt x="53" y="8928"/>
                  </a:lnTo>
                  <a:cubicBezTo>
                    <a:pt x="53" y="8928"/>
                    <a:pt x="792" y="6656"/>
                    <a:pt x="1135" y="5573"/>
                  </a:cubicBezTo>
                  <a:cubicBezTo>
                    <a:pt x="1426" y="4701"/>
                    <a:pt x="1901" y="2852"/>
                    <a:pt x="2060" y="2140"/>
                  </a:cubicBezTo>
                  <a:cubicBezTo>
                    <a:pt x="2112" y="1981"/>
                    <a:pt x="2139" y="1849"/>
                    <a:pt x="2139" y="1849"/>
                  </a:cubicBezTo>
                  <a:cubicBezTo>
                    <a:pt x="2456" y="977"/>
                    <a:pt x="2429" y="687"/>
                    <a:pt x="2086" y="0"/>
                  </a:cubicBezTo>
                  <a:cubicBezTo>
                    <a:pt x="2060" y="27"/>
                    <a:pt x="2060" y="27"/>
                    <a:pt x="2060" y="27"/>
                  </a:cubicBezTo>
                  <a:cubicBezTo>
                    <a:pt x="2377" y="687"/>
                    <a:pt x="2377" y="977"/>
                    <a:pt x="2086" y="1823"/>
                  </a:cubicBezTo>
                  <a:cubicBezTo>
                    <a:pt x="2086" y="1849"/>
                    <a:pt x="2060" y="1928"/>
                    <a:pt x="2007" y="2140"/>
                  </a:cubicBezTo>
                  <a:cubicBezTo>
                    <a:pt x="1848" y="2826"/>
                    <a:pt x="1373" y="4701"/>
                    <a:pt x="1109" y="5573"/>
                  </a:cubicBezTo>
                  <a:cubicBezTo>
                    <a:pt x="739" y="6629"/>
                    <a:pt x="0" y="8901"/>
                    <a:pt x="0" y="8928"/>
                  </a:cubicBezTo>
                  <a:lnTo>
                    <a:pt x="53" y="8928"/>
                  </a:lnTo>
                </a:path>
              </a:pathLst>
            </a:custGeom>
            <a:solidFill>
              <a:srgbClr val="003A4A"/>
            </a:solidFill>
            <a:ln>
              <a:noFill/>
            </a:ln>
            <a:effectLst/>
          </p:spPr>
          <p:txBody>
            <a:bodyPr wrap="none" anchor="ctr"/>
            <a:lstStyle/>
            <a:p>
              <a:endParaRPr lang="en-US" dirty="0">
                <a:solidFill>
                  <a:srgbClr val="FFFFFF"/>
                </a:solidFill>
              </a:endParaRPr>
            </a:p>
          </p:txBody>
        </p:sp>
        <p:sp>
          <p:nvSpPr>
            <p:cNvPr id="116" name="Freeform 115">
              <a:extLst>
                <a:ext uri="{FF2B5EF4-FFF2-40B4-BE49-F238E27FC236}">
                  <a16:creationId xmlns:a16="http://schemas.microsoft.com/office/drawing/2014/main" id="{3A554EC3-03C6-C047-9EBE-A5F471BFA9B6}"/>
                </a:ext>
              </a:extLst>
            </p:cNvPr>
            <p:cNvSpPr>
              <a:spLocks noChangeArrowheads="1"/>
            </p:cNvSpPr>
            <p:nvPr/>
          </p:nvSpPr>
          <p:spPr bwMode="auto">
            <a:xfrm>
              <a:off x="8985009" y="4509619"/>
              <a:ext cx="77062" cy="185099"/>
            </a:xfrm>
            <a:custGeom>
              <a:avLst/>
              <a:gdLst>
                <a:gd name="T0" fmla="*/ 343 w 449"/>
                <a:gd name="T1" fmla="*/ 950 h 1082"/>
                <a:gd name="T2" fmla="*/ 343 w 449"/>
                <a:gd name="T3" fmla="*/ 950 h 1082"/>
                <a:gd name="T4" fmla="*/ 317 w 449"/>
                <a:gd name="T5" fmla="*/ 791 h 1082"/>
                <a:gd name="T6" fmla="*/ 0 w 449"/>
                <a:gd name="T7" fmla="*/ 26 h 1082"/>
                <a:gd name="T8" fmla="*/ 0 w 449"/>
                <a:gd name="T9" fmla="*/ 0 h 1082"/>
                <a:gd name="T10" fmla="*/ 290 w 449"/>
                <a:gd name="T11" fmla="*/ 0 h 1082"/>
                <a:gd name="T12" fmla="*/ 395 w 449"/>
                <a:gd name="T13" fmla="*/ 923 h 1082"/>
                <a:gd name="T14" fmla="*/ 448 w 449"/>
                <a:gd name="T15" fmla="*/ 1055 h 1082"/>
                <a:gd name="T16" fmla="*/ 395 w 449"/>
                <a:gd name="T17" fmla="*/ 1081 h 1082"/>
                <a:gd name="T18" fmla="*/ 343 w 449"/>
                <a:gd name="T19" fmla="*/ 950 h 1082"/>
                <a:gd name="T20" fmla="*/ 78 w 449"/>
                <a:gd name="T21" fmla="*/ 52 h 1082"/>
                <a:gd name="T22" fmla="*/ 78 w 449"/>
                <a:gd name="T23" fmla="*/ 52 h 1082"/>
                <a:gd name="T24" fmla="*/ 317 w 449"/>
                <a:gd name="T25" fmla="*/ 738 h 1082"/>
                <a:gd name="T26" fmla="*/ 237 w 449"/>
                <a:gd name="T27" fmla="*/ 52 h 1082"/>
                <a:gd name="T28" fmla="*/ 78 w 449"/>
                <a:gd name="T29" fmla="*/ 5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9" h="1082">
                  <a:moveTo>
                    <a:pt x="343" y="950"/>
                  </a:moveTo>
                  <a:lnTo>
                    <a:pt x="343" y="950"/>
                  </a:lnTo>
                  <a:cubicBezTo>
                    <a:pt x="317" y="791"/>
                    <a:pt x="317" y="791"/>
                    <a:pt x="317" y="791"/>
                  </a:cubicBezTo>
                  <a:cubicBezTo>
                    <a:pt x="105" y="738"/>
                    <a:pt x="26" y="105"/>
                    <a:pt x="0" y="26"/>
                  </a:cubicBezTo>
                  <a:cubicBezTo>
                    <a:pt x="0" y="0"/>
                    <a:pt x="0" y="0"/>
                    <a:pt x="0" y="0"/>
                  </a:cubicBezTo>
                  <a:cubicBezTo>
                    <a:pt x="290" y="0"/>
                    <a:pt x="290" y="0"/>
                    <a:pt x="290" y="0"/>
                  </a:cubicBezTo>
                  <a:cubicBezTo>
                    <a:pt x="395" y="923"/>
                    <a:pt x="395" y="923"/>
                    <a:pt x="395" y="923"/>
                  </a:cubicBezTo>
                  <a:cubicBezTo>
                    <a:pt x="448" y="1055"/>
                    <a:pt x="448" y="1055"/>
                    <a:pt x="448" y="1055"/>
                  </a:cubicBezTo>
                  <a:cubicBezTo>
                    <a:pt x="395" y="1081"/>
                    <a:pt x="395" y="1081"/>
                    <a:pt x="395" y="1081"/>
                  </a:cubicBezTo>
                  <a:lnTo>
                    <a:pt x="343" y="950"/>
                  </a:lnTo>
                  <a:close/>
                  <a:moveTo>
                    <a:pt x="78" y="52"/>
                  </a:moveTo>
                  <a:lnTo>
                    <a:pt x="78" y="52"/>
                  </a:lnTo>
                  <a:cubicBezTo>
                    <a:pt x="105" y="290"/>
                    <a:pt x="184" y="659"/>
                    <a:pt x="317" y="738"/>
                  </a:cubicBezTo>
                  <a:cubicBezTo>
                    <a:pt x="237" y="52"/>
                    <a:pt x="237" y="52"/>
                    <a:pt x="237" y="52"/>
                  </a:cubicBezTo>
                  <a:lnTo>
                    <a:pt x="78" y="52"/>
                  </a:lnTo>
                  <a:close/>
                </a:path>
              </a:pathLst>
            </a:custGeom>
            <a:solidFill>
              <a:srgbClr val="6A3F1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17" name="Freeform 116">
              <a:extLst>
                <a:ext uri="{FF2B5EF4-FFF2-40B4-BE49-F238E27FC236}">
                  <a16:creationId xmlns:a16="http://schemas.microsoft.com/office/drawing/2014/main" id="{4A478601-1D5C-6441-B02C-6B066EDC1D81}"/>
                </a:ext>
              </a:extLst>
            </p:cNvPr>
            <p:cNvSpPr>
              <a:spLocks noChangeArrowheads="1"/>
            </p:cNvSpPr>
            <p:nvPr/>
          </p:nvSpPr>
          <p:spPr bwMode="auto">
            <a:xfrm>
              <a:off x="8781022" y="6084091"/>
              <a:ext cx="140524" cy="258383"/>
            </a:xfrm>
            <a:custGeom>
              <a:avLst/>
              <a:gdLst>
                <a:gd name="T0" fmla="*/ 371 w 819"/>
                <a:gd name="T1" fmla="*/ 0 h 1506"/>
                <a:gd name="T2" fmla="*/ 0 w 819"/>
                <a:gd name="T3" fmla="*/ 1505 h 1506"/>
                <a:gd name="T4" fmla="*/ 159 w 819"/>
                <a:gd name="T5" fmla="*/ 1505 h 1506"/>
                <a:gd name="T6" fmla="*/ 818 w 819"/>
                <a:gd name="T7" fmla="*/ 0 h 1506"/>
                <a:gd name="T8" fmla="*/ 371 w 819"/>
                <a:gd name="T9" fmla="*/ 0 h 1506"/>
              </a:gdLst>
              <a:ahLst/>
              <a:cxnLst>
                <a:cxn ang="0">
                  <a:pos x="T0" y="T1"/>
                </a:cxn>
                <a:cxn ang="0">
                  <a:pos x="T2" y="T3"/>
                </a:cxn>
                <a:cxn ang="0">
                  <a:pos x="T4" y="T5"/>
                </a:cxn>
                <a:cxn ang="0">
                  <a:pos x="T6" y="T7"/>
                </a:cxn>
                <a:cxn ang="0">
                  <a:pos x="T8" y="T9"/>
                </a:cxn>
              </a:cxnLst>
              <a:rect l="0" t="0" r="r" b="b"/>
              <a:pathLst>
                <a:path w="819" h="1506">
                  <a:moveTo>
                    <a:pt x="371" y="0"/>
                  </a:moveTo>
                  <a:lnTo>
                    <a:pt x="0" y="1505"/>
                  </a:lnTo>
                  <a:lnTo>
                    <a:pt x="159" y="1505"/>
                  </a:lnTo>
                  <a:lnTo>
                    <a:pt x="818" y="0"/>
                  </a:lnTo>
                  <a:lnTo>
                    <a:pt x="371" y="0"/>
                  </a:ln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18" name="Freeform 117">
              <a:extLst>
                <a:ext uri="{FF2B5EF4-FFF2-40B4-BE49-F238E27FC236}">
                  <a16:creationId xmlns:a16="http://schemas.microsoft.com/office/drawing/2014/main" id="{BF609F48-BB71-5F4F-805D-564F513A246E}"/>
                </a:ext>
              </a:extLst>
            </p:cNvPr>
            <p:cNvSpPr>
              <a:spLocks noChangeArrowheads="1"/>
            </p:cNvSpPr>
            <p:nvPr/>
          </p:nvSpPr>
          <p:spPr bwMode="auto">
            <a:xfrm>
              <a:off x="9070381" y="6061426"/>
              <a:ext cx="86128" cy="280293"/>
            </a:xfrm>
            <a:custGeom>
              <a:avLst/>
              <a:gdLst>
                <a:gd name="T0" fmla="*/ 502 w 503"/>
                <a:gd name="T1" fmla="*/ 26 h 1638"/>
                <a:gd name="T2" fmla="*/ 502 w 503"/>
                <a:gd name="T3" fmla="*/ 26 h 1638"/>
                <a:gd name="T4" fmla="*/ 185 w 503"/>
                <a:gd name="T5" fmla="*/ 1637 h 1638"/>
                <a:gd name="T6" fmla="*/ 0 w 503"/>
                <a:gd name="T7" fmla="*/ 1637 h 1638"/>
                <a:gd name="T8" fmla="*/ 27 w 503"/>
                <a:gd name="T9" fmla="*/ 132 h 1638"/>
                <a:gd name="T10" fmla="*/ 502 w 503"/>
                <a:gd name="T11" fmla="*/ 26 h 1638"/>
              </a:gdLst>
              <a:ahLst/>
              <a:cxnLst>
                <a:cxn ang="0">
                  <a:pos x="T0" y="T1"/>
                </a:cxn>
                <a:cxn ang="0">
                  <a:pos x="T2" y="T3"/>
                </a:cxn>
                <a:cxn ang="0">
                  <a:pos x="T4" y="T5"/>
                </a:cxn>
                <a:cxn ang="0">
                  <a:pos x="T6" y="T7"/>
                </a:cxn>
                <a:cxn ang="0">
                  <a:pos x="T8" y="T9"/>
                </a:cxn>
                <a:cxn ang="0">
                  <a:pos x="T10" y="T11"/>
                </a:cxn>
              </a:cxnLst>
              <a:rect l="0" t="0" r="r" b="b"/>
              <a:pathLst>
                <a:path w="503" h="1638">
                  <a:moveTo>
                    <a:pt x="502" y="26"/>
                  </a:moveTo>
                  <a:lnTo>
                    <a:pt x="502" y="26"/>
                  </a:lnTo>
                  <a:cubicBezTo>
                    <a:pt x="185" y="1637"/>
                    <a:pt x="185" y="1637"/>
                    <a:pt x="185" y="1637"/>
                  </a:cubicBezTo>
                  <a:cubicBezTo>
                    <a:pt x="0" y="1637"/>
                    <a:pt x="0" y="1637"/>
                    <a:pt x="0" y="1637"/>
                  </a:cubicBezTo>
                  <a:cubicBezTo>
                    <a:pt x="27" y="132"/>
                    <a:pt x="27" y="132"/>
                    <a:pt x="27" y="132"/>
                  </a:cubicBezTo>
                  <a:cubicBezTo>
                    <a:pt x="27" y="132"/>
                    <a:pt x="291" y="0"/>
                    <a:pt x="502" y="26"/>
                  </a:cubicBezTo>
                </a:path>
              </a:pathLst>
            </a:custGeom>
            <a:solidFill>
              <a:srgbClr val="E49D6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19" name="Freeform 118">
              <a:extLst>
                <a:ext uri="{FF2B5EF4-FFF2-40B4-BE49-F238E27FC236}">
                  <a16:creationId xmlns:a16="http://schemas.microsoft.com/office/drawing/2014/main" id="{C59A1C2A-E82B-5E48-9287-F82E7FAC8B07}"/>
                </a:ext>
              </a:extLst>
            </p:cNvPr>
            <p:cNvSpPr>
              <a:spLocks noChangeArrowheads="1"/>
            </p:cNvSpPr>
            <p:nvPr/>
          </p:nvSpPr>
          <p:spPr bwMode="auto">
            <a:xfrm>
              <a:off x="9056782" y="5993430"/>
              <a:ext cx="117859" cy="126925"/>
            </a:xfrm>
            <a:custGeom>
              <a:avLst/>
              <a:gdLst>
                <a:gd name="T0" fmla="*/ 687 w 688"/>
                <a:gd name="T1" fmla="*/ 0 h 741"/>
                <a:gd name="T2" fmla="*/ 634 w 688"/>
                <a:gd name="T3" fmla="*/ 661 h 741"/>
                <a:gd name="T4" fmla="*/ 0 w 688"/>
                <a:gd name="T5" fmla="*/ 740 h 741"/>
                <a:gd name="T6" fmla="*/ 53 w 688"/>
                <a:gd name="T7" fmla="*/ 132 h 741"/>
                <a:gd name="T8" fmla="*/ 687 w 688"/>
                <a:gd name="T9" fmla="*/ 0 h 741"/>
              </a:gdLst>
              <a:ahLst/>
              <a:cxnLst>
                <a:cxn ang="0">
                  <a:pos x="T0" y="T1"/>
                </a:cxn>
                <a:cxn ang="0">
                  <a:pos x="T2" y="T3"/>
                </a:cxn>
                <a:cxn ang="0">
                  <a:pos x="T4" y="T5"/>
                </a:cxn>
                <a:cxn ang="0">
                  <a:pos x="T6" y="T7"/>
                </a:cxn>
                <a:cxn ang="0">
                  <a:pos x="T8" y="T9"/>
                </a:cxn>
              </a:cxnLst>
              <a:rect l="0" t="0" r="r" b="b"/>
              <a:pathLst>
                <a:path w="688" h="741">
                  <a:moveTo>
                    <a:pt x="687" y="0"/>
                  </a:moveTo>
                  <a:lnTo>
                    <a:pt x="634" y="661"/>
                  </a:lnTo>
                  <a:lnTo>
                    <a:pt x="0" y="740"/>
                  </a:lnTo>
                  <a:lnTo>
                    <a:pt x="53" y="132"/>
                  </a:lnTo>
                  <a:lnTo>
                    <a:pt x="687" y="0"/>
                  </a:lnTo>
                </a:path>
              </a:pathLst>
            </a:custGeom>
            <a:solidFill>
              <a:schemeClr val="accent4">
                <a:lumMod val="50000"/>
              </a:schemeClr>
            </a:solidFill>
            <a:ln>
              <a:noFill/>
            </a:ln>
            <a:effectLst/>
          </p:spPr>
          <p:txBody>
            <a:bodyPr wrap="none" anchor="ctr"/>
            <a:lstStyle/>
            <a:p>
              <a:endParaRPr lang="en-US" dirty="0">
                <a:solidFill>
                  <a:srgbClr val="FFFFFF"/>
                </a:solidFill>
              </a:endParaRPr>
            </a:p>
          </p:txBody>
        </p:sp>
        <p:sp>
          <p:nvSpPr>
            <p:cNvPr id="120" name="Freeform 119">
              <a:extLst>
                <a:ext uri="{FF2B5EF4-FFF2-40B4-BE49-F238E27FC236}">
                  <a16:creationId xmlns:a16="http://schemas.microsoft.com/office/drawing/2014/main" id="{A6E93A6D-C4ED-5040-94E3-86464244D295}"/>
                </a:ext>
              </a:extLst>
            </p:cNvPr>
            <p:cNvSpPr>
              <a:spLocks noChangeArrowheads="1"/>
            </p:cNvSpPr>
            <p:nvPr/>
          </p:nvSpPr>
          <p:spPr bwMode="auto">
            <a:xfrm>
              <a:off x="8817287" y="6020629"/>
              <a:ext cx="149590" cy="99727"/>
            </a:xfrm>
            <a:custGeom>
              <a:avLst/>
              <a:gdLst>
                <a:gd name="T0" fmla="*/ 871 w 872"/>
                <a:gd name="T1" fmla="*/ 0 h 583"/>
                <a:gd name="T2" fmla="*/ 159 w 872"/>
                <a:gd name="T3" fmla="*/ 0 h 583"/>
                <a:gd name="T4" fmla="*/ 0 w 872"/>
                <a:gd name="T5" fmla="*/ 582 h 583"/>
                <a:gd name="T6" fmla="*/ 660 w 872"/>
                <a:gd name="T7" fmla="*/ 582 h 583"/>
                <a:gd name="T8" fmla="*/ 871 w 872"/>
                <a:gd name="T9" fmla="*/ 0 h 583"/>
              </a:gdLst>
              <a:ahLst/>
              <a:cxnLst>
                <a:cxn ang="0">
                  <a:pos x="T0" y="T1"/>
                </a:cxn>
                <a:cxn ang="0">
                  <a:pos x="T2" y="T3"/>
                </a:cxn>
                <a:cxn ang="0">
                  <a:pos x="T4" y="T5"/>
                </a:cxn>
                <a:cxn ang="0">
                  <a:pos x="T6" y="T7"/>
                </a:cxn>
                <a:cxn ang="0">
                  <a:pos x="T8" y="T9"/>
                </a:cxn>
              </a:cxnLst>
              <a:rect l="0" t="0" r="r" b="b"/>
              <a:pathLst>
                <a:path w="872" h="583">
                  <a:moveTo>
                    <a:pt x="871" y="0"/>
                  </a:moveTo>
                  <a:lnTo>
                    <a:pt x="159" y="0"/>
                  </a:lnTo>
                  <a:lnTo>
                    <a:pt x="0" y="582"/>
                  </a:lnTo>
                  <a:lnTo>
                    <a:pt x="660" y="582"/>
                  </a:lnTo>
                  <a:lnTo>
                    <a:pt x="871" y="0"/>
                  </a:lnTo>
                </a:path>
              </a:pathLst>
            </a:custGeom>
            <a:solidFill>
              <a:schemeClr val="accent4">
                <a:lumMod val="50000"/>
              </a:schemeClr>
            </a:solidFill>
            <a:ln>
              <a:noFill/>
            </a:ln>
            <a:effectLst/>
          </p:spPr>
          <p:txBody>
            <a:bodyPr wrap="none" anchor="ctr"/>
            <a:lstStyle/>
            <a:p>
              <a:endParaRPr lang="en-US" dirty="0">
                <a:solidFill>
                  <a:srgbClr val="FFFFFF"/>
                </a:solidFill>
              </a:endParaRPr>
            </a:p>
          </p:txBody>
        </p:sp>
        <p:sp>
          <p:nvSpPr>
            <p:cNvPr id="121" name="Freeform 120">
              <a:extLst>
                <a:ext uri="{FF2B5EF4-FFF2-40B4-BE49-F238E27FC236}">
                  <a16:creationId xmlns:a16="http://schemas.microsoft.com/office/drawing/2014/main" id="{B6966A51-D351-2246-9F2C-05B44436431E}"/>
                </a:ext>
              </a:extLst>
            </p:cNvPr>
            <p:cNvSpPr>
              <a:spLocks noChangeArrowheads="1"/>
            </p:cNvSpPr>
            <p:nvPr/>
          </p:nvSpPr>
          <p:spPr bwMode="auto">
            <a:xfrm>
              <a:off x="8979720" y="6333408"/>
              <a:ext cx="135991" cy="40797"/>
            </a:xfrm>
            <a:custGeom>
              <a:avLst/>
              <a:gdLst>
                <a:gd name="T0" fmla="*/ 766 w 793"/>
                <a:gd name="T1" fmla="*/ 237 h 238"/>
                <a:gd name="T2" fmla="*/ 766 w 793"/>
                <a:gd name="T3" fmla="*/ 237 h 238"/>
                <a:gd name="T4" fmla="*/ 581 w 793"/>
                <a:gd name="T5" fmla="*/ 0 h 238"/>
                <a:gd name="T6" fmla="*/ 0 w 793"/>
                <a:gd name="T7" fmla="*/ 211 h 238"/>
                <a:gd name="T8" fmla="*/ 766 w 793"/>
                <a:gd name="T9" fmla="*/ 237 h 238"/>
              </a:gdLst>
              <a:ahLst/>
              <a:cxnLst>
                <a:cxn ang="0">
                  <a:pos x="T0" y="T1"/>
                </a:cxn>
                <a:cxn ang="0">
                  <a:pos x="T2" y="T3"/>
                </a:cxn>
                <a:cxn ang="0">
                  <a:pos x="T4" y="T5"/>
                </a:cxn>
                <a:cxn ang="0">
                  <a:pos x="T6" y="T7"/>
                </a:cxn>
                <a:cxn ang="0">
                  <a:pos x="T8" y="T9"/>
                </a:cxn>
              </a:cxnLst>
              <a:rect l="0" t="0" r="r" b="b"/>
              <a:pathLst>
                <a:path w="793" h="238">
                  <a:moveTo>
                    <a:pt x="766" y="237"/>
                  </a:moveTo>
                  <a:lnTo>
                    <a:pt x="766" y="237"/>
                  </a:lnTo>
                  <a:cubicBezTo>
                    <a:pt x="766" y="237"/>
                    <a:pt x="792" y="0"/>
                    <a:pt x="581" y="0"/>
                  </a:cubicBezTo>
                  <a:cubicBezTo>
                    <a:pt x="238" y="0"/>
                    <a:pt x="0" y="211"/>
                    <a:pt x="0" y="211"/>
                  </a:cubicBezTo>
                  <a:lnTo>
                    <a:pt x="766" y="23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22" name="Freeform 121">
              <a:extLst>
                <a:ext uri="{FF2B5EF4-FFF2-40B4-BE49-F238E27FC236}">
                  <a16:creationId xmlns:a16="http://schemas.microsoft.com/office/drawing/2014/main" id="{015D7873-56DA-1A43-8057-905F9478F003}"/>
                </a:ext>
              </a:extLst>
            </p:cNvPr>
            <p:cNvSpPr>
              <a:spLocks noChangeArrowheads="1"/>
            </p:cNvSpPr>
            <p:nvPr/>
          </p:nvSpPr>
          <p:spPr bwMode="auto">
            <a:xfrm>
              <a:off x="8617833" y="6337185"/>
              <a:ext cx="194920" cy="31731"/>
            </a:xfrm>
            <a:custGeom>
              <a:avLst/>
              <a:gdLst>
                <a:gd name="T0" fmla="*/ 1136 w 1137"/>
                <a:gd name="T1" fmla="*/ 185 h 186"/>
                <a:gd name="T2" fmla="*/ 1136 w 1137"/>
                <a:gd name="T3" fmla="*/ 185 h 186"/>
                <a:gd name="T4" fmla="*/ 1109 w 1137"/>
                <a:gd name="T5" fmla="*/ 26 h 186"/>
                <a:gd name="T6" fmla="*/ 950 w 1137"/>
                <a:gd name="T7" fmla="*/ 26 h 186"/>
                <a:gd name="T8" fmla="*/ 0 w 1137"/>
                <a:gd name="T9" fmla="*/ 185 h 186"/>
                <a:gd name="T10" fmla="*/ 1136 w 1137"/>
                <a:gd name="T11" fmla="*/ 185 h 186"/>
              </a:gdLst>
              <a:ahLst/>
              <a:cxnLst>
                <a:cxn ang="0">
                  <a:pos x="T0" y="T1"/>
                </a:cxn>
                <a:cxn ang="0">
                  <a:pos x="T2" y="T3"/>
                </a:cxn>
                <a:cxn ang="0">
                  <a:pos x="T4" y="T5"/>
                </a:cxn>
                <a:cxn ang="0">
                  <a:pos x="T6" y="T7"/>
                </a:cxn>
                <a:cxn ang="0">
                  <a:pos x="T8" y="T9"/>
                </a:cxn>
                <a:cxn ang="0">
                  <a:pos x="T10" y="T11"/>
                </a:cxn>
              </a:cxnLst>
              <a:rect l="0" t="0" r="r" b="b"/>
              <a:pathLst>
                <a:path w="1137" h="186">
                  <a:moveTo>
                    <a:pt x="1136" y="185"/>
                  </a:moveTo>
                  <a:lnTo>
                    <a:pt x="1136" y="185"/>
                  </a:lnTo>
                  <a:cubicBezTo>
                    <a:pt x="1109" y="26"/>
                    <a:pt x="1109" y="26"/>
                    <a:pt x="1109" y="26"/>
                  </a:cubicBezTo>
                  <a:cubicBezTo>
                    <a:pt x="950" y="26"/>
                    <a:pt x="950" y="26"/>
                    <a:pt x="950" y="26"/>
                  </a:cubicBezTo>
                  <a:cubicBezTo>
                    <a:pt x="950" y="26"/>
                    <a:pt x="79" y="0"/>
                    <a:pt x="0" y="185"/>
                  </a:cubicBezTo>
                  <a:cubicBezTo>
                    <a:pt x="185" y="185"/>
                    <a:pt x="1136" y="185"/>
                    <a:pt x="1136" y="185"/>
                  </a:cubicBez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23" name="Freeform 122">
              <a:extLst>
                <a:ext uri="{FF2B5EF4-FFF2-40B4-BE49-F238E27FC236}">
                  <a16:creationId xmlns:a16="http://schemas.microsoft.com/office/drawing/2014/main" id="{A5165851-7178-4C44-AF08-E3F7CC3E6DCD}"/>
                </a:ext>
              </a:extLst>
            </p:cNvPr>
            <p:cNvSpPr>
              <a:spLocks noChangeArrowheads="1"/>
            </p:cNvSpPr>
            <p:nvPr/>
          </p:nvSpPr>
          <p:spPr bwMode="auto">
            <a:xfrm>
              <a:off x="8817287" y="3364273"/>
              <a:ext cx="529609" cy="344510"/>
            </a:xfrm>
            <a:custGeom>
              <a:avLst/>
              <a:gdLst>
                <a:gd name="T0" fmla="*/ 0 w 3091"/>
                <a:gd name="T1" fmla="*/ 184 h 2009"/>
                <a:gd name="T2" fmla="*/ 343 w 3091"/>
                <a:gd name="T3" fmla="*/ 2008 h 2009"/>
                <a:gd name="T4" fmla="*/ 2825 w 3091"/>
                <a:gd name="T5" fmla="*/ 1717 h 2009"/>
                <a:gd name="T6" fmla="*/ 3090 w 3091"/>
                <a:gd name="T7" fmla="*/ 0 h 2009"/>
                <a:gd name="T8" fmla="*/ 0 w 3091"/>
                <a:gd name="T9" fmla="*/ 184 h 2009"/>
              </a:gdLst>
              <a:ahLst/>
              <a:cxnLst>
                <a:cxn ang="0">
                  <a:pos x="T0" y="T1"/>
                </a:cxn>
                <a:cxn ang="0">
                  <a:pos x="T2" y="T3"/>
                </a:cxn>
                <a:cxn ang="0">
                  <a:pos x="T4" y="T5"/>
                </a:cxn>
                <a:cxn ang="0">
                  <a:pos x="T6" y="T7"/>
                </a:cxn>
                <a:cxn ang="0">
                  <a:pos x="T8" y="T9"/>
                </a:cxn>
              </a:cxnLst>
              <a:rect l="0" t="0" r="r" b="b"/>
              <a:pathLst>
                <a:path w="3091" h="2009">
                  <a:moveTo>
                    <a:pt x="0" y="184"/>
                  </a:moveTo>
                  <a:lnTo>
                    <a:pt x="343" y="2008"/>
                  </a:lnTo>
                  <a:lnTo>
                    <a:pt x="2825" y="1717"/>
                  </a:lnTo>
                  <a:lnTo>
                    <a:pt x="3090" y="0"/>
                  </a:lnTo>
                  <a:lnTo>
                    <a:pt x="0" y="184"/>
                  </a:lnTo>
                </a:path>
              </a:pathLst>
            </a:custGeom>
            <a:solidFill>
              <a:srgbClr val="21212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24" name="Freeform 123">
              <a:extLst>
                <a:ext uri="{FF2B5EF4-FFF2-40B4-BE49-F238E27FC236}">
                  <a16:creationId xmlns:a16="http://schemas.microsoft.com/office/drawing/2014/main" id="{3FB464E8-B16D-784F-97F5-C403E1BCE823}"/>
                </a:ext>
              </a:extLst>
            </p:cNvPr>
            <p:cNvSpPr>
              <a:spLocks noChangeArrowheads="1"/>
            </p:cNvSpPr>
            <p:nvPr/>
          </p:nvSpPr>
          <p:spPr bwMode="auto">
            <a:xfrm>
              <a:off x="8817287" y="3364273"/>
              <a:ext cx="529609" cy="344510"/>
            </a:xfrm>
            <a:custGeom>
              <a:avLst/>
              <a:gdLst>
                <a:gd name="T0" fmla="*/ 0 w 3091"/>
                <a:gd name="T1" fmla="*/ 184 h 2009"/>
                <a:gd name="T2" fmla="*/ 343 w 3091"/>
                <a:gd name="T3" fmla="*/ 2008 h 2009"/>
                <a:gd name="T4" fmla="*/ 2825 w 3091"/>
                <a:gd name="T5" fmla="*/ 1717 h 2009"/>
                <a:gd name="T6" fmla="*/ 3090 w 3091"/>
                <a:gd name="T7" fmla="*/ 0 h 2009"/>
                <a:gd name="T8" fmla="*/ 0 w 3091"/>
                <a:gd name="T9" fmla="*/ 184 h 2009"/>
              </a:gdLst>
              <a:ahLst/>
              <a:cxnLst>
                <a:cxn ang="0">
                  <a:pos x="T0" y="T1"/>
                </a:cxn>
                <a:cxn ang="0">
                  <a:pos x="T2" y="T3"/>
                </a:cxn>
                <a:cxn ang="0">
                  <a:pos x="T4" y="T5"/>
                </a:cxn>
                <a:cxn ang="0">
                  <a:pos x="T6" y="T7"/>
                </a:cxn>
                <a:cxn ang="0">
                  <a:pos x="T8" y="T9"/>
                </a:cxn>
              </a:cxnLst>
              <a:rect l="0" t="0" r="r" b="b"/>
              <a:pathLst>
                <a:path w="3091" h="2009">
                  <a:moveTo>
                    <a:pt x="0" y="184"/>
                  </a:moveTo>
                  <a:lnTo>
                    <a:pt x="343" y="2008"/>
                  </a:lnTo>
                  <a:lnTo>
                    <a:pt x="2825" y="1717"/>
                  </a:lnTo>
                  <a:lnTo>
                    <a:pt x="3090" y="0"/>
                  </a:lnTo>
                  <a:lnTo>
                    <a:pt x="0" y="184"/>
                  </a:lnTo>
                </a:path>
              </a:pathLst>
            </a:custGeom>
            <a:solidFill>
              <a:schemeClr val="accent3">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25" name="Freeform 124">
              <a:extLst>
                <a:ext uri="{FF2B5EF4-FFF2-40B4-BE49-F238E27FC236}">
                  <a16:creationId xmlns:a16="http://schemas.microsoft.com/office/drawing/2014/main" id="{1C58F7E0-614C-C545-A530-2BDD255952A2}"/>
                </a:ext>
              </a:extLst>
            </p:cNvPr>
            <p:cNvSpPr>
              <a:spLocks noChangeArrowheads="1"/>
            </p:cNvSpPr>
            <p:nvPr/>
          </p:nvSpPr>
          <p:spPr bwMode="auto">
            <a:xfrm>
              <a:off x="8762890" y="3590924"/>
              <a:ext cx="248561" cy="593072"/>
            </a:xfrm>
            <a:custGeom>
              <a:avLst/>
              <a:gdLst>
                <a:gd name="T0" fmla="*/ 1082 w 1453"/>
                <a:gd name="T1" fmla="*/ 0 h 3462"/>
                <a:gd name="T2" fmla="*/ 1082 w 1453"/>
                <a:gd name="T3" fmla="*/ 0 h 3462"/>
                <a:gd name="T4" fmla="*/ 238 w 1453"/>
                <a:gd name="T5" fmla="*/ 1295 h 3462"/>
                <a:gd name="T6" fmla="*/ 0 w 1453"/>
                <a:gd name="T7" fmla="*/ 3461 h 3462"/>
                <a:gd name="T8" fmla="*/ 1082 w 1453"/>
                <a:gd name="T9" fmla="*/ 0 h 3462"/>
              </a:gdLst>
              <a:ahLst/>
              <a:cxnLst>
                <a:cxn ang="0">
                  <a:pos x="T0" y="T1"/>
                </a:cxn>
                <a:cxn ang="0">
                  <a:pos x="T2" y="T3"/>
                </a:cxn>
                <a:cxn ang="0">
                  <a:pos x="T4" y="T5"/>
                </a:cxn>
                <a:cxn ang="0">
                  <a:pos x="T6" y="T7"/>
                </a:cxn>
                <a:cxn ang="0">
                  <a:pos x="T8" y="T9"/>
                </a:cxn>
              </a:cxnLst>
              <a:rect l="0" t="0" r="r" b="b"/>
              <a:pathLst>
                <a:path w="1453" h="3462">
                  <a:moveTo>
                    <a:pt x="1082" y="0"/>
                  </a:moveTo>
                  <a:lnTo>
                    <a:pt x="1082" y="0"/>
                  </a:lnTo>
                  <a:cubicBezTo>
                    <a:pt x="1082" y="0"/>
                    <a:pt x="185" y="371"/>
                    <a:pt x="238" y="1295"/>
                  </a:cubicBezTo>
                  <a:cubicBezTo>
                    <a:pt x="264" y="2219"/>
                    <a:pt x="0" y="3461"/>
                    <a:pt x="0" y="3461"/>
                  </a:cubicBezTo>
                  <a:cubicBezTo>
                    <a:pt x="0" y="3461"/>
                    <a:pt x="1452" y="2642"/>
                    <a:pt x="1082" y="0"/>
                  </a:cubicBezTo>
                </a:path>
              </a:pathLst>
            </a:custGeom>
            <a:solidFill>
              <a:srgbClr val="9A9B9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26" name="Freeform 125">
              <a:extLst>
                <a:ext uri="{FF2B5EF4-FFF2-40B4-BE49-F238E27FC236}">
                  <a16:creationId xmlns:a16="http://schemas.microsoft.com/office/drawing/2014/main" id="{2EAF245B-B7CD-F04E-B08E-998B35AA0EE5}"/>
                </a:ext>
              </a:extLst>
            </p:cNvPr>
            <p:cNvSpPr>
              <a:spLocks noChangeArrowheads="1"/>
            </p:cNvSpPr>
            <p:nvPr/>
          </p:nvSpPr>
          <p:spPr bwMode="auto">
            <a:xfrm>
              <a:off x="8957055" y="3536528"/>
              <a:ext cx="231185" cy="203986"/>
            </a:xfrm>
            <a:custGeom>
              <a:avLst/>
              <a:gdLst>
                <a:gd name="T0" fmla="*/ 1347 w 1348"/>
                <a:gd name="T1" fmla="*/ 211 h 1189"/>
                <a:gd name="T2" fmla="*/ 1347 w 1348"/>
                <a:gd name="T3" fmla="*/ 211 h 1189"/>
                <a:gd name="T4" fmla="*/ 1188 w 1348"/>
                <a:gd name="T5" fmla="*/ 0 h 1189"/>
                <a:gd name="T6" fmla="*/ 528 w 1348"/>
                <a:gd name="T7" fmla="*/ 0 h 1189"/>
                <a:gd name="T8" fmla="*/ 449 w 1348"/>
                <a:gd name="T9" fmla="*/ 1162 h 1189"/>
                <a:gd name="T10" fmla="*/ 1347 w 1348"/>
                <a:gd name="T11" fmla="*/ 792 h 1189"/>
                <a:gd name="T12" fmla="*/ 1347 w 1348"/>
                <a:gd name="T13" fmla="*/ 211 h 1189"/>
              </a:gdLst>
              <a:ahLst/>
              <a:cxnLst>
                <a:cxn ang="0">
                  <a:pos x="T0" y="T1"/>
                </a:cxn>
                <a:cxn ang="0">
                  <a:pos x="T2" y="T3"/>
                </a:cxn>
                <a:cxn ang="0">
                  <a:pos x="T4" y="T5"/>
                </a:cxn>
                <a:cxn ang="0">
                  <a:pos x="T6" y="T7"/>
                </a:cxn>
                <a:cxn ang="0">
                  <a:pos x="T8" y="T9"/>
                </a:cxn>
                <a:cxn ang="0">
                  <a:pos x="T10" y="T11"/>
                </a:cxn>
                <a:cxn ang="0">
                  <a:pos x="T12" y="T13"/>
                </a:cxn>
              </a:cxnLst>
              <a:rect l="0" t="0" r="r" b="b"/>
              <a:pathLst>
                <a:path w="1348" h="1189">
                  <a:moveTo>
                    <a:pt x="1347" y="211"/>
                  </a:moveTo>
                  <a:lnTo>
                    <a:pt x="1347" y="211"/>
                  </a:lnTo>
                  <a:cubicBezTo>
                    <a:pt x="1188" y="0"/>
                    <a:pt x="1188" y="0"/>
                    <a:pt x="1188" y="0"/>
                  </a:cubicBezTo>
                  <a:cubicBezTo>
                    <a:pt x="528" y="0"/>
                    <a:pt x="528" y="0"/>
                    <a:pt x="528" y="0"/>
                  </a:cubicBezTo>
                  <a:cubicBezTo>
                    <a:pt x="528" y="0"/>
                    <a:pt x="0" y="1188"/>
                    <a:pt x="449" y="1162"/>
                  </a:cubicBezTo>
                  <a:cubicBezTo>
                    <a:pt x="871" y="1162"/>
                    <a:pt x="1347" y="792"/>
                    <a:pt x="1347" y="792"/>
                  </a:cubicBezTo>
                  <a:lnTo>
                    <a:pt x="1347" y="211"/>
                  </a:lnTo>
                </a:path>
              </a:pathLst>
            </a:custGeom>
            <a:solidFill>
              <a:srgbClr val="EBEBE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27" name="Freeform 126">
              <a:extLst>
                <a:ext uri="{FF2B5EF4-FFF2-40B4-BE49-F238E27FC236}">
                  <a16:creationId xmlns:a16="http://schemas.microsoft.com/office/drawing/2014/main" id="{6F947CB1-0B43-B145-80EE-9F66558A125D}"/>
                </a:ext>
              </a:extLst>
            </p:cNvPr>
            <p:cNvSpPr>
              <a:spLocks noChangeArrowheads="1"/>
            </p:cNvSpPr>
            <p:nvPr/>
          </p:nvSpPr>
          <p:spPr bwMode="auto">
            <a:xfrm>
              <a:off x="8894348" y="4590458"/>
              <a:ext cx="407217" cy="108793"/>
            </a:xfrm>
            <a:custGeom>
              <a:avLst/>
              <a:gdLst>
                <a:gd name="T0" fmla="*/ 2377 w 2378"/>
                <a:gd name="T1" fmla="*/ 0 h 635"/>
                <a:gd name="T2" fmla="*/ 2377 w 2378"/>
                <a:gd name="T3" fmla="*/ 0 h 635"/>
                <a:gd name="T4" fmla="*/ 1004 w 2378"/>
                <a:gd name="T5" fmla="*/ 607 h 635"/>
                <a:gd name="T6" fmla="*/ 0 w 2378"/>
                <a:gd name="T7" fmla="*/ 185 h 635"/>
                <a:gd name="T8" fmla="*/ 2377 w 2378"/>
                <a:gd name="T9" fmla="*/ 0 h 635"/>
              </a:gdLst>
              <a:ahLst/>
              <a:cxnLst>
                <a:cxn ang="0">
                  <a:pos x="T0" y="T1"/>
                </a:cxn>
                <a:cxn ang="0">
                  <a:pos x="T2" y="T3"/>
                </a:cxn>
                <a:cxn ang="0">
                  <a:pos x="T4" y="T5"/>
                </a:cxn>
                <a:cxn ang="0">
                  <a:pos x="T6" y="T7"/>
                </a:cxn>
                <a:cxn ang="0">
                  <a:pos x="T8" y="T9"/>
                </a:cxn>
              </a:cxnLst>
              <a:rect l="0" t="0" r="r" b="b"/>
              <a:pathLst>
                <a:path w="2378" h="635">
                  <a:moveTo>
                    <a:pt x="2377" y="0"/>
                  </a:moveTo>
                  <a:lnTo>
                    <a:pt x="2377" y="0"/>
                  </a:lnTo>
                  <a:cubicBezTo>
                    <a:pt x="2377" y="0"/>
                    <a:pt x="1796" y="634"/>
                    <a:pt x="1004" y="607"/>
                  </a:cubicBezTo>
                  <a:cubicBezTo>
                    <a:pt x="185" y="555"/>
                    <a:pt x="0" y="185"/>
                    <a:pt x="0" y="185"/>
                  </a:cubicBezTo>
                  <a:lnTo>
                    <a:pt x="2377"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28" name="Freeform 127">
              <a:extLst>
                <a:ext uri="{FF2B5EF4-FFF2-40B4-BE49-F238E27FC236}">
                  <a16:creationId xmlns:a16="http://schemas.microsoft.com/office/drawing/2014/main" id="{05C3D059-856B-8D44-BA09-3B7655407712}"/>
                </a:ext>
              </a:extLst>
            </p:cNvPr>
            <p:cNvSpPr>
              <a:spLocks noChangeArrowheads="1"/>
            </p:cNvSpPr>
            <p:nvPr/>
          </p:nvSpPr>
          <p:spPr bwMode="auto">
            <a:xfrm>
              <a:off x="8871683" y="3527462"/>
              <a:ext cx="443481" cy="1217119"/>
            </a:xfrm>
            <a:custGeom>
              <a:avLst/>
              <a:gdLst>
                <a:gd name="T0" fmla="*/ 27 w 2590"/>
                <a:gd name="T1" fmla="*/ 2086 h 7105"/>
                <a:gd name="T2" fmla="*/ 27 w 2590"/>
                <a:gd name="T3" fmla="*/ 2086 h 7105"/>
                <a:gd name="T4" fmla="*/ 449 w 2590"/>
                <a:gd name="T5" fmla="*/ 369 h 7105"/>
                <a:gd name="T6" fmla="*/ 1056 w 2590"/>
                <a:gd name="T7" fmla="*/ 0 h 7105"/>
                <a:gd name="T8" fmla="*/ 1267 w 2590"/>
                <a:gd name="T9" fmla="*/ 369 h 7105"/>
                <a:gd name="T10" fmla="*/ 1690 w 2590"/>
                <a:gd name="T11" fmla="*/ 53 h 7105"/>
                <a:gd name="T12" fmla="*/ 2403 w 2590"/>
                <a:gd name="T13" fmla="*/ 475 h 7105"/>
                <a:gd name="T14" fmla="*/ 2166 w 2590"/>
                <a:gd name="T15" fmla="*/ 2060 h 7105"/>
                <a:gd name="T16" fmla="*/ 1638 w 2590"/>
                <a:gd name="T17" fmla="*/ 3381 h 7105"/>
                <a:gd name="T18" fmla="*/ 2561 w 2590"/>
                <a:gd name="T19" fmla="*/ 6101 h 7105"/>
                <a:gd name="T20" fmla="*/ 2589 w 2590"/>
                <a:gd name="T21" fmla="*/ 6153 h 7105"/>
                <a:gd name="T22" fmla="*/ 53 w 2590"/>
                <a:gd name="T23" fmla="*/ 6365 h 7105"/>
                <a:gd name="T24" fmla="*/ 264 w 2590"/>
                <a:gd name="T25" fmla="*/ 3407 h 7105"/>
                <a:gd name="T26" fmla="*/ 27 w 2590"/>
                <a:gd name="T27" fmla="*/ 2086 h 7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0" h="7105">
                  <a:moveTo>
                    <a:pt x="27" y="2086"/>
                  </a:moveTo>
                  <a:lnTo>
                    <a:pt x="27" y="2086"/>
                  </a:lnTo>
                  <a:cubicBezTo>
                    <a:pt x="0" y="1743"/>
                    <a:pt x="449" y="369"/>
                    <a:pt x="449" y="369"/>
                  </a:cubicBezTo>
                  <a:cubicBezTo>
                    <a:pt x="1056" y="0"/>
                    <a:pt x="1056" y="0"/>
                    <a:pt x="1056" y="0"/>
                  </a:cubicBezTo>
                  <a:cubicBezTo>
                    <a:pt x="1056" y="0"/>
                    <a:pt x="1083" y="369"/>
                    <a:pt x="1267" y="369"/>
                  </a:cubicBezTo>
                  <a:cubicBezTo>
                    <a:pt x="1506" y="369"/>
                    <a:pt x="1690" y="53"/>
                    <a:pt x="1690" y="53"/>
                  </a:cubicBezTo>
                  <a:cubicBezTo>
                    <a:pt x="1690" y="53"/>
                    <a:pt x="1981" y="184"/>
                    <a:pt x="2403" y="475"/>
                  </a:cubicBezTo>
                  <a:cubicBezTo>
                    <a:pt x="2166" y="2060"/>
                    <a:pt x="2166" y="2060"/>
                    <a:pt x="2166" y="2060"/>
                  </a:cubicBezTo>
                  <a:cubicBezTo>
                    <a:pt x="2166" y="2060"/>
                    <a:pt x="1638" y="2958"/>
                    <a:pt x="1638" y="3381"/>
                  </a:cubicBezTo>
                  <a:cubicBezTo>
                    <a:pt x="1638" y="3777"/>
                    <a:pt x="2060" y="5150"/>
                    <a:pt x="2561" y="6101"/>
                  </a:cubicBezTo>
                  <a:cubicBezTo>
                    <a:pt x="2589" y="6153"/>
                    <a:pt x="2589" y="6153"/>
                    <a:pt x="2589" y="6153"/>
                  </a:cubicBezTo>
                  <a:cubicBezTo>
                    <a:pt x="2589" y="6153"/>
                    <a:pt x="1638" y="7104"/>
                    <a:pt x="53" y="6365"/>
                  </a:cubicBezTo>
                  <a:cubicBezTo>
                    <a:pt x="53" y="5626"/>
                    <a:pt x="290" y="3988"/>
                    <a:pt x="264" y="3407"/>
                  </a:cubicBezTo>
                  <a:cubicBezTo>
                    <a:pt x="238" y="2826"/>
                    <a:pt x="53" y="2403"/>
                    <a:pt x="27" y="2086"/>
                  </a:cubicBezTo>
                </a:path>
              </a:pathLst>
            </a:custGeom>
            <a:solidFill>
              <a:schemeClr val="tx1">
                <a:lumMod val="9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29" name="Freeform 128">
              <a:extLst>
                <a:ext uri="{FF2B5EF4-FFF2-40B4-BE49-F238E27FC236}">
                  <a16:creationId xmlns:a16="http://schemas.microsoft.com/office/drawing/2014/main" id="{39D1B24C-3C78-6C41-8139-8ED7E8FE03C8}"/>
                </a:ext>
              </a:extLst>
            </p:cNvPr>
            <p:cNvSpPr>
              <a:spLocks noChangeArrowheads="1"/>
            </p:cNvSpPr>
            <p:nvPr/>
          </p:nvSpPr>
          <p:spPr bwMode="auto">
            <a:xfrm>
              <a:off x="9052249" y="3382405"/>
              <a:ext cx="108793" cy="226652"/>
            </a:xfrm>
            <a:custGeom>
              <a:avLst/>
              <a:gdLst>
                <a:gd name="T0" fmla="*/ 634 w 635"/>
                <a:gd name="T1" fmla="*/ 26 h 1321"/>
                <a:gd name="T2" fmla="*/ 634 w 635"/>
                <a:gd name="T3" fmla="*/ 26 h 1321"/>
                <a:gd name="T4" fmla="*/ 634 w 635"/>
                <a:gd name="T5" fmla="*/ 898 h 1321"/>
                <a:gd name="T6" fmla="*/ 265 w 635"/>
                <a:gd name="T7" fmla="*/ 1320 h 1321"/>
                <a:gd name="T8" fmla="*/ 0 w 635"/>
                <a:gd name="T9" fmla="*/ 845 h 1321"/>
                <a:gd name="T10" fmla="*/ 0 w 635"/>
                <a:gd name="T11" fmla="*/ 0 h 1321"/>
                <a:gd name="T12" fmla="*/ 634 w 635"/>
                <a:gd name="T13" fmla="*/ 26 h 1321"/>
              </a:gdLst>
              <a:ahLst/>
              <a:cxnLst>
                <a:cxn ang="0">
                  <a:pos x="T0" y="T1"/>
                </a:cxn>
                <a:cxn ang="0">
                  <a:pos x="T2" y="T3"/>
                </a:cxn>
                <a:cxn ang="0">
                  <a:pos x="T4" y="T5"/>
                </a:cxn>
                <a:cxn ang="0">
                  <a:pos x="T6" y="T7"/>
                </a:cxn>
                <a:cxn ang="0">
                  <a:pos x="T8" y="T9"/>
                </a:cxn>
                <a:cxn ang="0">
                  <a:pos x="T10" y="T11"/>
                </a:cxn>
                <a:cxn ang="0">
                  <a:pos x="T12" y="T13"/>
                </a:cxn>
              </a:cxnLst>
              <a:rect l="0" t="0" r="r" b="b"/>
              <a:pathLst>
                <a:path w="635" h="1321">
                  <a:moveTo>
                    <a:pt x="634" y="26"/>
                  </a:moveTo>
                  <a:lnTo>
                    <a:pt x="634" y="26"/>
                  </a:lnTo>
                  <a:cubicBezTo>
                    <a:pt x="634" y="898"/>
                    <a:pt x="634" y="898"/>
                    <a:pt x="634" y="898"/>
                  </a:cubicBezTo>
                  <a:cubicBezTo>
                    <a:pt x="634" y="898"/>
                    <a:pt x="450" y="1320"/>
                    <a:pt x="265" y="1320"/>
                  </a:cubicBezTo>
                  <a:cubicBezTo>
                    <a:pt x="0" y="1320"/>
                    <a:pt x="0" y="845"/>
                    <a:pt x="0" y="845"/>
                  </a:cubicBezTo>
                  <a:cubicBezTo>
                    <a:pt x="0" y="0"/>
                    <a:pt x="0" y="0"/>
                    <a:pt x="0" y="0"/>
                  </a:cubicBezTo>
                  <a:lnTo>
                    <a:pt x="634" y="26"/>
                  </a:ln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30" name="Freeform 129">
              <a:extLst>
                <a:ext uri="{FF2B5EF4-FFF2-40B4-BE49-F238E27FC236}">
                  <a16:creationId xmlns:a16="http://schemas.microsoft.com/office/drawing/2014/main" id="{54314DA1-33B4-D04D-85DC-16D14FED5611}"/>
                </a:ext>
              </a:extLst>
            </p:cNvPr>
            <p:cNvSpPr>
              <a:spLocks noChangeArrowheads="1"/>
            </p:cNvSpPr>
            <p:nvPr/>
          </p:nvSpPr>
          <p:spPr bwMode="auto">
            <a:xfrm>
              <a:off x="9192773" y="3609056"/>
              <a:ext cx="172255" cy="724530"/>
            </a:xfrm>
            <a:custGeom>
              <a:avLst/>
              <a:gdLst>
                <a:gd name="T0" fmla="*/ 528 w 1005"/>
                <a:gd name="T1" fmla="*/ 0 h 4227"/>
                <a:gd name="T2" fmla="*/ 528 w 1005"/>
                <a:gd name="T3" fmla="*/ 0 h 4227"/>
                <a:gd name="T4" fmla="*/ 925 w 1005"/>
                <a:gd name="T5" fmla="*/ 1294 h 4227"/>
                <a:gd name="T6" fmla="*/ 793 w 1005"/>
                <a:gd name="T7" fmla="*/ 3751 h 4227"/>
                <a:gd name="T8" fmla="*/ 53 w 1005"/>
                <a:gd name="T9" fmla="*/ 3381 h 4227"/>
                <a:gd name="T10" fmla="*/ 265 w 1005"/>
                <a:gd name="T11" fmla="*/ 1083 h 4227"/>
                <a:gd name="T12" fmla="*/ 528 w 1005"/>
                <a:gd name="T13" fmla="*/ 0 h 4227"/>
              </a:gdLst>
              <a:ahLst/>
              <a:cxnLst>
                <a:cxn ang="0">
                  <a:pos x="T0" y="T1"/>
                </a:cxn>
                <a:cxn ang="0">
                  <a:pos x="T2" y="T3"/>
                </a:cxn>
                <a:cxn ang="0">
                  <a:pos x="T4" y="T5"/>
                </a:cxn>
                <a:cxn ang="0">
                  <a:pos x="T6" y="T7"/>
                </a:cxn>
                <a:cxn ang="0">
                  <a:pos x="T8" y="T9"/>
                </a:cxn>
                <a:cxn ang="0">
                  <a:pos x="T10" y="T11"/>
                </a:cxn>
                <a:cxn ang="0">
                  <a:pos x="T12" y="T13"/>
                </a:cxn>
              </a:cxnLst>
              <a:rect l="0" t="0" r="r" b="b"/>
              <a:pathLst>
                <a:path w="1005" h="4227">
                  <a:moveTo>
                    <a:pt x="528" y="0"/>
                  </a:moveTo>
                  <a:lnTo>
                    <a:pt x="528" y="0"/>
                  </a:lnTo>
                  <a:cubicBezTo>
                    <a:pt x="714" y="106"/>
                    <a:pt x="845" y="502"/>
                    <a:pt x="925" y="1294"/>
                  </a:cubicBezTo>
                  <a:cubicBezTo>
                    <a:pt x="1004" y="2087"/>
                    <a:pt x="872" y="3355"/>
                    <a:pt x="793" y="3751"/>
                  </a:cubicBezTo>
                  <a:cubicBezTo>
                    <a:pt x="686" y="4226"/>
                    <a:pt x="159" y="4174"/>
                    <a:pt x="53" y="3381"/>
                  </a:cubicBezTo>
                  <a:cubicBezTo>
                    <a:pt x="0" y="2827"/>
                    <a:pt x="211" y="1453"/>
                    <a:pt x="265" y="1083"/>
                  </a:cubicBezTo>
                  <a:cubicBezTo>
                    <a:pt x="317" y="740"/>
                    <a:pt x="528" y="0"/>
                    <a:pt x="528" y="0"/>
                  </a:cubicBezTo>
                </a:path>
              </a:pathLst>
            </a:custGeom>
            <a:solidFill>
              <a:srgbClr val="9A9B9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31" name="Freeform 130">
              <a:extLst>
                <a:ext uri="{FF2B5EF4-FFF2-40B4-BE49-F238E27FC236}">
                  <a16:creationId xmlns:a16="http://schemas.microsoft.com/office/drawing/2014/main" id="{F97F54DC-8333-F842-8509-413AAB4FB215}"/>
                </a:ext>
              </a:extLst>
            </p:cNvPr>
            <p:cNvSpPr>
              <a:spLocks noChangeArrowheads="1"/>
            </p:cNvSpPr>
            <p:nvPr/>
          </p:nvSpPr>
          <p:spPr bwMode="auto">
            <a:xfrm>
              <a:off x="8839952" y="2889060"/>
              <a:ext cx="538675" cy="565873"/>
            </a:xfrm>
            <a:custGeom>
              <a:avLst/>
              <a:gdLst>
                <a:gd name="T0" fmla="*/ 0 w 3143"/>
                <a:gd name="T1" fmla="*/ 1744 h 3303"/>
                <a:gd name="T2" fmla="*/ 0 w 3143"/>
                <a:gd name="T3" fmla="*/ 1744 h 3303"/>
                <a:gd name="T4" fmla="*/ 1584 w 3143"/>
                <a:gd name="T5" fmla="*/ 3302 h 3303"/>
                <a:gd name="T6" fmla="*/ 3142 w 3143"/>
                <a:gd name="T7" fmla="*/ 1744 h 3303"/>
                <a:gd name="T8" fmla="*/ 1584 w 3143"/>
                <a:gd name="T9" fmla="*/ 0 h 3303"/>
                <a:gd name="T10" fmla="*/ 0 w 3143"/>
                <a:gd name="T11" fmla="*/ 1744 h 3303"/>
              </a:gdLst>
              <a:ahLst/>
              <a:cxnLst>
                <a:cxn ang="0">
                  <a:pos x="T0" y="T1"/>
                </a:cxn>
                <a:cxn ang="0">
                  <a:pos x="T2" y="T3"/>
                </a:cxn>
                <a:cxn ang="0">
                  <a:pos x="T4" y="T5"/>
                </a:cxn>
                <a:cxn ang="0">
                  <a:pos x="T6" y="T7"/>
                </a:cxn>
                <a:cxn ang="0">
                  <a:pos x="T8" y="T9"/>
                </a:cxn>
                <a:cxn ang="0">
                  <a:pos x="T10" y="T11"/>
                </a:cxn>
              </a:cxnLst>
              <a:rect l="0" t="0" r="r" b="b"/>
              <a:pathLst>
                <a:path w="3143" h="3303">
                  <a:moveTo>
                    <a:pt x="0" y="1744"/>
                  </a:moveTo>
                  <a:lnTo>
                    <a:pt x="0" y="1744"/>
                  </a:lnTo>
                  <a:cubicBezTo>
                    <a:pt x="0" y="2669"/>
                    <a:pt x="712" y="3302"/>
                    <a:pt x="1584" y="3302"/>
                  </a:cubicBezTo>
                  <a:cubicBezTo>
                    <a:pt x="2456" y="3302"/>
                    <a:pt x="3142" y="2669"/>
                    <a:pt x="3142" y="1744"/>
                  </a:cubicBezTo>
                  <a:cubicBezTo>
                    <a:pt x="3142" y="819"/>
                    <a:pt x="2456" y="0"/>
                    <a:pt x="1584" y="0"/>
                  </a:cubicBezTo>
                  <a:cubicBezTo>
                    <a:pt x="712" y="0"/>
                    <a:pt x="0" y="819"/>
                    <a:pt x="0" y="1744"/>
                  </a:cubicBez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32" name="Freeform 131">
              <a:extLst>
                <a:ext uri="{FF2B5EF4-FFF2-40B4-BE49-F238E27FC236}">
                  <a16:creationId xmlns:a16="http://schemas.microsoft.com/office/drawing/2014/main" id="{C0FF5FBD-D505-FD41-A382-28674E51B8CE}"/>
                </a:ext>
              </a:extLst>
            </p:cNvPr>
            <p:cNvSpPr>
              <a:spLocks noChangeArrowheads="1"/>
            </p:cNvSpPr>
            <p:nvPr/>
          </p:nvSpPr>
          <p:spPr bwMode="auto">
            <a:xfrm>
              <a:off x="9156508" y="3124778"/>
              <a:ext cx="140524" cy="117859"/>
            </a:xfrm>
            <a:custGeom>
              <a:avLst/>
              <a:gdLst>
                <a:gd name="T0" fmla="*/ 0 w 820"/>
                <a:gd name="T1" fmla="*/ 422 h 688"/>
                <a:gd name="T2" fmla="*/ 0 w 820"/>
                <a:gd name="T3" fmla="*/ 422 h 688"/>
                <a:gd name="T4" fmla="*/ 291 w 820"/>
                <a:gd name="T5" fmla="*/ 687 h 688"/>
                <a:gd name="T6" fmla="*/ 766 w 820"/>
                <a:gd name="T7" fmla="*/ 502 h 688"/>
                <a:gd name="T8" fmla="*/ 819 w 820"/>
                <a:gd name="T9" fmla="*/ 264 h 688"/>
                <a:gd name="T10" fmla="*/ 317 w 820"/>
                <a:gd name="T11" fmla="*/ 79 h 688"/>
                <a:gd name="T12" fmla="*/ 0 w 820"/>
                <a:gd name="T13" fmla="*/ 422 h 688"/>
              </a:gdLst>
              <a:ahLst/>
              <a:cxnLst>
                <a:cxn ang="0">
                  <a:pos x="T0" y="T1"/>
                </a:cxn>
                <a:cxn ang="0">
                  <a:pos x="T2" y="T3"/>
                </a:cxn>
                <a:cxn ang="0">
                  <a:pos x="T4" y="T5"/>
                </a:cxn>
                <a:cxn ang="0">
                  <a:pos x="T6" y="T7"/>
                </a:cxn>
                <a:cxn ang="0">
                  <a:pos x="T8" y="T9"/>
                </a:cxn>
                <a:cxn ang="0">
                  <a:pos x="T10" y="T11"/>
                </a:cxn>
                <a:cxn ang="0">
                  <a:pos x="T12" y="T13"/>
                </a:cxn>
              </a:cxnLst>
              <a:rect l="0" t="0" r="r" b="b"/>
              <a:pathLst>
                <a:path w="820" h="688">
                  <a:moveTo>
                    <a:pt x="0" y="422"/>
                  </a:moveTo>
                  <a:lnTo>
                    <a:pt x="0" y="422"/>
                  </a:lnTo>
                  <a:cubicBezTo>
                    <a:pt x="0" y="422"/>
                    <a:pt x="106" y="661"/>
                    <a:pt x="291" y="687"/>
                  </a:cubicBezTo>
                  <a:cubicBezTo>
                    <a:pt x="476" y="687"/>
                    <a:pt x="713" y="581"/>
                    <a:pt x="766" y="502"/>
                  </a:cubicBezTo>
                  <a:cubicBezTo>
                    <a:pt x="819" y="396"/>
                    <a:pt x="819" y="264"/>
                    <a:pt x="819" y="264"/>
                  </a:cubicBezTo>
                  <a:cubicBezTo>
                    <a:pt x="819" y="264"/>
                    <a:pt x="634" y="0"/>
                    <a:pt x="317" y="79"/>
                  </a:cubicBezTo>
                  <a:cubicBezTo>
                    <a:pt x="53" y="159"/>
                    <a:pt x="0" y="422"/>
                    <a:pt x="0" y="422"/>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33" name="Freeform 132">
              <a:extLst>
                <a:ext uri="{FF2B5EF4-FFF2-40B4-BE49-F238E27FC236}">
                  <a16:creationId xmlns:a16="http://schemas.microsoft.com/office/drawing/2014/main" id="{788665FF-6A64-CF4C-B316-079BEAC1DFA3}"/>
                </a:ext>
              </a:extLst>
            </p:cNvPr>
            <p:cNvSpPr>
              <a:spLocks noChangeArrowheads="1"/>
            </p:cNvSpPr>
            <p:nvPr/>
          </p:nvSpPr>
          <p:spPr bwMode="auto">
            <a:xfrm>
              <a:off x="9174640" y="3142910"/>
              <a:ext cx="95194" cy="90661"/>
            </a:xfrm>
            <a:custGeom>
              <a:avLst/>
              <a:gdLst>
                <a:gd name="T0" fmla="*/ 0 w 555"/>
                <a:gd name="T1" fmla="*/ 265 h 530"/>
                <a:gd name="T2" fmla="*/ 0 w 555"/>
                <a:gd name="T3" fmla="*/ 265 h 530"/>
                <a:gd name="T4" fmla="*/ 264 w 555"/>
                <a:gd name="T5" fmla="*/ 529 h 530"/>
                <a:gd name="T6" fmla="*/ 554 w 555"/>
                <a:gd name="T7" fmla="*/ 265 h 530"/>
                <a:gd name="T8" fmla="*/ 264 w 555"/>
                <a:gd name="T9" fmla="*/ 0 h 530"/>
                <a:gd name="T10" fmla="*/ 0 w 555"/>
                <a:gd name="T11" fmla="*/ 265 h 530"/>
              </a:gdLst>
              <a:ahLst/>
              <a:cxnLst>
                <a:cxn ang="0">
                  <a:pos x="T0" y="T1"/>
                </a:cxn>
                <a:cxn ang="0">
                  <a:pos x="T2" y="T3"/>
                </a:cxn>
                <a:cxn ang="0">
                  <a:pos x="T4" y="T5"/>
                </a:cxn>
                <a:cxn ang="0">
                  <a:pos x="T6" y="T7"/>
                </a:cxn>
                <a:cxn ang="0">
                  <a:pos x="T8" y="T9"/>
                </a:cxn>
                <a:cxn ang="0">
                  <a:pos x="T10" y="T11"/>
                </a:cxn>
              </a:cxnLst>
              <a:rect l="0" t="0" r="r" b="b"/>
              <a:pathLst>
                <a:path w="555" h="530">
                  <a:moveTo>
                    <a:pt x="0" y="265"/>
                  </a:moveTo>
                  <a:lnTo>
                    <a:pt x="0" y="265"/>
                  </a:lnTo>
                  <a:cubicBezTo>
                    <a:pt x="0" y="397"/>
                    <a:pt x="131" y="529"/>
                    <a:pt x="264" y="529"/>
                  </a:cubicBezTo>
                  <a:cubicBezTo>
                    <a:pt x="422" y="529"/>
                    <a:pt x="554" y="397"/>
                    <a:pt x="554" y="265"/>
                  </a:cubicBezTo>
                  <a:cubicBezTo>
                    <a:pt x="554" y="133"/>
                    <a:pt x="422" y="0"/>
                    <a:pt x="264" y="0"/>
                  </a:cubicBezTo>
                  <a:cubicBezTo>
                    <a:pt x="131" y="0"/>
                    <a:pt x="0" y="133"/>
                    <a:pt x="0" y="265"/>
                  </a:cubicBezTo>
                </a:path>
              </a:pathLst>
            </a:custGeom>
            <a:solidFill>
              <a:srgbClr val="21212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91" name="Freeform 190">
              <a:extLst>
                <a:ext uri="{FF2B5EF4-FFF2-40B4-BE49-F238E27FC236}">
                  <a16:creationId xmlns:a16="http://schemas.microsoft.com/office/drawing/2014/main" id="{F40183AF-C6FB-094B-994F-26E984DFF62F}"/>
                </a:ext>
              </a:extLst>
            </p:cNvPr>
            <p:cNvSpPr>
              <a:spLocks noChangeArrowheads="1"/>
            </p:cNvSpPr>
            <p:nvPr/>
          </p:nvSpPr>
          <p:spPr bwMode="auto">
            <a:xfrm>
              <a:off x="8917013" y="3115712"/>
              <a:ext cx="131458" cy="113326"/>
            </a:xfrm>
            <a:custGeom>
              <a:avLst/>
              <a:gdLst>
                <a:gd name="T0" fmla="*/ 766 w 767"/>
                <a:gd name="T1" fmla="*/ 475 h 661"/>
                <a:gd name="T2" fmla="*/ 766 w 767"/>
                <a:gd name="T3" fmla="*/ 475 h 661"/>
                <a:gd name="T4" fmla="*/ 343 w 767"/>
                <a:gd name="T5" fmla="*/ 53 h 661"/>
                <a:gd name="T6" fmla="*/ 26 w 767"/>
                <a:gd name="T7" fmla="*/ 264 h 661"/>
                <a:gd name="T8" fmla="*/ 106 w 767"/>
                <a:gd name="T9" fmla="*/ 529 h 661"/>
                <a:gd name="T10" fmla="*/ 528 w 767"/>
                <a:gd name="T11" fmla="*/ 660 h 661"/>
                <a:gd name="T12" fmla="*/ 766 w 767"/>
                <a:gd name="T13" fmla="*/ 475 h 661"/>
              </a:gdLst>
              <a:ahLst/>
              <a:cxnLst>
                <a:cxn ang="0">
                  <a:pos x="T0" y="T1"/>
                </a:cxn>
                <a:cxn ang="0">
                  <a:pos x="T2" y="T3"/>
                </a:cxn>
                <a:cxn ang="0">
                  <a:pos x="T4" y="T5"/>
                </a:cxn>
                <a:cxn ang="0">
                  <a:pos x="T6" y="T7"/>
                </a:cxn>
                <a:cxn ang="0">
                  <a:pos x="T8" y="T9"/>
                </a:cxn>
                <a:cxn ang="0">
                  <a:pos x="T10" y="T11"/>
                </a:cxn>
                <a:cxn ang="0">
                  <a:pos x="T12" y="T13"/>
                </a:cxn>
              </a:cxnLst>
              <a:rect l="0" t="0" r="r" b="b"/>
              <a:pathLst>
                <a:path w="767" h="661">
                  <a:moveTo>
                    <a:pt x="766" y="475"/>
                  </a:moveTo>
                  <a:lnTo>
                    <a:pt x="766" y="475"/>
                  </a:lnTo>
                  <a:cubicBezTo>
                    <a:pt x="766" y="475"/>
                    <a:pt x="740" y="80"/>
                    <a:pt x="343" y="53"/>
                  </a:cubicBezTo>
                  <a:cubicBezTo>
                    <a:pt x="106" y="0"/>
                    <a:pt x="26" y="264"/>
                    <a:pt x="26" y="264"/>
                  </a:cubicBezTo>
                  <a:cubicBezTo>
                    <a:pt x="26" y="264"/>
                    <a:pt x="0" y="449"/>
                    <a:pt x="106" y="529"/>
                  </a:cubicBezTo>
                  <a:cubicBezTo>
                    <a:pt x="212" y="608"/>
                    <a:pt x="370" y="660"/>
                    <a:pt x="528" y="660"/>
                  </a:cubicBezTo>
                  <a:cubicBezTo>
                    <a:pt x="660" y="634"/>
                    <a:pt x="766" y="475"/>
                    <a:pt x="766" y="475"/>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92" name="Freeform 191">
              <a:extLst>
                <a:ext uri="{FF2B5EF4-FFF2-40B4-BE49-F238E27FC236}">
                  <a16:creationId xmlns:a16="http://schemas.microsoft.com/office/drawing/2014/main" id="{99CE9BC6-5CE7-7A44-B6D9-08A2070978CC}"/>
                </a:ext>
              </a:extLst>
            </p:cNvPr>
            <p:cNvSpPr>
              <a:spLocks noChangeArrowheads="1"/>
            </p:cNvSpPr>
            <p:nvPr/>
          </p:nvSpPr>
          <p:spPr bwMode="auto">
            <a:xfrm>
              <a:off x="8953278" y="3129311"/>
              <a:ext cx="90661" cy="90661"/>
            </a:xfrm>
            <a:custGeom>
              <a:avLst/>
              <a:gdLst>
                <a:gd name="T0" fmla="*/ 0 w 529"/>
                <a:gd name="T1" fmla="*/ 263 h 529"/>
                <a:gd name="T2" fmla="*/ 0 w 529"/>
                <a:gd name="T3" fmla="*/ 263 h 529"/>
                <a:gd name="T4" fmla="*/ 263 w 529"/>
                <a:gd name="T5" fmla="*/ 528 h 529"/>
                <a:gd name="T6" fmla="*/ 528 w 529"/>
                <a:gd name="T7" fmla="*/ 263 h 529"/>
                <a:gd name="T8" fmla="*/ 263 w 529"/>
                <a:gd name="T9" fmla="*/ 0 h 529"/>
                <a:gd name="T10" fmla="*/ 0 w 529"/>
                <a:gd name="T11" fmla="*/ 263 h 529"/>
              </a:gdLst>
              <a:ahLst/>
              <a:cxnLst>
                <a:cxn ang="0">
                  <a:pos x="T0" y="T1"/>
                </a:cxn>
                <a:cxn ang="0">
                  <a:pos x="T2" y="T3"/>
                </a:cxn>
                <a:cxn ang="0">
                  <a:pos x="T4" y="T5"/>
                </a:cxn>
                <a:cxn ang="0">
                  <a:pos x="T6" y="T7"/>
                </a:cxn>
                <a:cxn ang="0">
                  <a:pos x="T8" y="T9"/>
                </a:cxn>
                <a:cxn ang="0">
                  <a:pos x="T10" y="T11"/>
                </a:cxn>
              </a:cxnLst>
              <a:rect l="0" t="0" r="r" b="b"/>
              <a:pathLst>
                <a:path w="529" h="529">
                  <a:moveTo>
                    <a:pt x="0" y="263"/>
                  </a:moveTo>
                  <a:lnTo>
                    <a:pt x="0" y="263"/>
                  </a:lnTo>
                  <a:cubicBezTo>
                    <a:pt x="0" y="422"/>
                    <a:pt x="105" y="528"/>
                    <a:pt x="263" y="528"/>
                  </a:cubicBezTo>
                  <a:cubicBezTo>
                    <a:pt x="396" y="528"/>
                    <a:pt x="528" y="422"/>
                    <a:pt x="528" y="263"/>
                  </a:cubicBezTo>
                  <a:cubicBezTo>
                    <a:pt x="528" y="132"/>
                    <a:pt x="396" y="0"/>
                    <a:pt x="263" y="0"/>
                  </a:cubicBezTo>
                  <a:cubicBezTo>
                    <a:pt x="105" y="0"/>
                    <a:pt x="0" y="132"/>
                    <a:pt x="0" y="263"/>
                  </a:cubicBezTo>
                </a:path>
              </a:pathLst>
            </a:custGeom>
            <a:solidFill>
              <a:srgbClr val="21212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93" name="Freeform 192">
              <a:extLst>
                <a:ext uri="{FF2B5EF4-FFF2-40B4-BE49-F238E27FC236}">
                  <a16:creationId xmlns:a16="http://schemas.microsoft.com/office/drawing/2014/main" id="{17B0C3CC-BCED-4744-AC48-93F4D3A6B151}"/>
                </a:ext>
              </a:extLst>
            </p:cNvPr>
            <p:cNvSpPr>
              <a:spLocks noChangeArrowheads="1"/>
            </p:cNvSpPr>
            <p:nvPr/>
          </p:nvSpPr>
          <p:spPr bwMode="auto">
            <a:xfrm>
              <a:off x="9151975" y="3074915"/>
              <a:ext cx="154123" cy="31731"/>
            </a:xfrm>
            <a:custGeom>
              <a:avLst/>
              <a:gdLst>
                <a:gd name="T0" fmla="*/ 52 w 898"/>
                <a:gd name="T1" fmla="*/ 132 h 185"/>
                <a:gd name="T2" fmla="*/ 52 w 898"/>
                <a:gd name="T3" fmla="*/ 132 h 185"/>
                <a:gd name="T4" fmla="*/ 79 w 898"/>
                <a:gd name="T5" fmla="*/ 132 h 185"/>
                <a:gd name="T6" fmla="*/ 132 w 898"/>
                <a:gd name="T7" fmla="*/ 132 h 185"/>
                <a:gd name="T8" fmla="*/ 184 w 898"/>
                <a:gd name="T9" fmla="*/ 132 h 185"/>
                <a:gd name="T10" fmla="*/ 237 w 898"/>
                <a:gd name="T11" fmla="*/ 132 h 185"/>
                <a:gd name="T12" fmla="*/ 317 w 898"/>
                <a:gd name="T13" fmla="*/ 132 h 185"/>
                <a:gd name="T14" fmla="*/ 369 w 898"/>
                <a:gd name="T15" fmla="*/ 105 h 185"/>
                <a:gd name="T16" fmla="*/ 396 w 898"/>
                <a:gd name="T17" fmla="*/ 105 h 185"/>
                <a:gd name="T18" fmla="*/ 396 w 898"/>
                <a:gd name="T19" fmla="*/ 105 h 185"/>
                <a:gd name="T20" fmla="*/ 422 w 898"/>
                <a:gd name="T21" fmla="*/ 105 h 185"/>
                <a:gd name="T22" fmla="*/ 448 w 898"/>
                <a:gd name="T23" fmla="*/ 105 h 185"/>
                <a:gd name="T24" fmla="*/ 502 w 898"/>
                <a:gd name="T25" fmla="*/ 105 h 185"/>
                <a:gd name="T26" fmla="*/ 528 w 898"/>
                <a:gd name="T27" fmla="*/ 132 h 185"/>
                <a:gd name="T28" fmla="*/ 607 w 898"/>
                <a:gd name="T29" fmla="*/ 132 h 185"/>
                <a:gd name="T30" fmla="*/ 686 w 898"/>
                <a:gd name="T31" fmla="*/ 132 h 185"/>
                <a:gd name="T32" fmla="*/ 739 w 898"/>
                <a:gd name="T33" fmla="*/ 158 h 185"/>
                <a:gd name="T34" fmla="*/ 819 w 898"/>
                <a:gd name="T35" fmla="*/ 184 h 185"/>
                <a:gd name="T36" fmla="*/ 871 w 898"/>
                <a:gd name="T37" fmla="*/ 184 h 185"/>
                <a:gd name="T38" fmla="*/ 871 w 898"/>
                <a:gd name="T39" fmla="*/ 184 h 185"/>
                <a:gd name="T40" fmla="*/ 897 w 898"/>
                <a:gd name="T41" fmla="*/ 184 h 185"/>
                <a:gd name="T42" fmla="*/ 897 w 898"/>
                <a:gd name="T43" fmla="*/ 132 h 185"/>
                <a:gd name="T44" fmla="*/ 845 w 898"/>
                <a:gd name="T45" fmla="*/ 132 h 185"/>
                <a:gd name="T46" fmla="*/ 765 w 898"/>
                <a:gd name="T47" fmla="*/ 78 h 185"/>
                <a:gd name="T48" fmla="*/ 686 w 898"/>
                <a:gd name="T49" fmla="*/ 52 h 185"/>
                <a:gd name="T50" fmla="*/ 634 w 898"/>
                <a:gd name="T51" fmla="*/ 26 h 185"/>
                <a:gd name="T52" fmla="*/ 554 w 898"/>
                <a:gd name="T53" fmla="*/ 26 h 185"/>
                <a:gd name="T54" fmla="*/ 502 w 898"/>
                <a:gd name="T55" fmla="*/ 26 h 185"/>
                <a:gd name="T56" fmla="*/ 475 w 898"/>
                <a:gd name="T57" fmla="*/ 0 h 185"/>
                <a:gd name="T58" fmla="*/ 422 w 898"/>
                <a:gd name="T59" fmla="*/ 0 h 185"/>
                <a:gd name="T60" fmla="*/ 422 w 898"/>
                <a:gd name="T61" fmla="*/ 0 h 185"/>
                <a:gd name="T62" fmla="*/ 396 w 898"/>
                <a:gd name="T63" fmla="*/ 0 h 185"/>
                <a:gd name="T64" fmla="*/ 369 w 898"/>
                <a:gd name="T65" fmla="*/ 0 h 185"/>
                <a:gd name="T66" fmla="*/ 290 w 898"/>
                <a:gd name="T67" fmla="*/ 0 h 185"/>
                <a:gd name="T68" fmla="*/ 211 w 898"/>
                <a:gd name="T69" fmla="*/ 26 h 185"/>
                <a:gd name="T70" fmla="*/ 158 w 898"/>
                <a:gd name="T71" fmla="*/ 26 h 185"/>
                <a:gd name="T72" fmla="*/ 105 w 898"/>
                <a:gd name="T73" fmla="*/ 52 h 185"/>
                <a:gd name="T74" fmla="*/ 52 w 898"/>
                <a:gd name="T75" fmla="*/ 78 h 185"/>
                <a:gd name="T76" fmla="*/ 26 w 898"/>
                <a:gd name="T77" fmla="*/ 78 h 185"/>
                <a:gd name="T78" fmla="*/ 0 w 898"/>
                <a:gd name="T79" fmla="*/ 132 h 185"/>
                <a:gd name="T80" fmla="*/ 52 w 898"/>
                <a:gd name="T81" fmla="*/ 13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98" h="185">
                  <a:moveTo>
                    <a:pt x="52" y="132"/>
                  </a:moveTo>
                  <a:lnTo>
                    <a:pt x="52" y="132"/>
                  </a:lnTo>
                  <a:cubicBezTo>
                    <a:pt x="52" y="132"/>
                    <a:pt x="52" y="132"/>
                    <a:pt x="79" y="132"/>
                  </a:cubicBezTo>
                  <a:cubicBezTo>
                    <a:pt x="105" y="132"/>
                    <a:pt x="105" y="132"/>
                    <a:pt x="132" y="132"/>
                  </a:cubicBezTo>
                  <a:cubicBezTo>
                    <a:pt x="132" y="132"/>
                    <a:pt x="158" y="132"/>
                    <a:pt x="184" y="132"/>
                  </a:cubicBezTo>
                  <a:cubicBezTo>
                    <a:pt x="184" y="132"/>
                    <a:pt x="211" y="132"/>
                    <a:pt x="237" y="132"/>
                  </a:cubicBezTo>
                  <a:cubicBezTo>
                    <a:pt x="263" y="132"/>
                    <a:pt x="290" y="132"/>
                    <a:pt x="317" y="132"/>
                  </a:cubicBezTo>
                  <a:cubicBezTo>
                    <a:pt x="343" y="132"/>
                    <a:pt x="343" y="105"/>
                    <a:pt x="369" y="105"/>
                  </a:cubicBezTo>
                  <a:cubicBezTo>
                    <a:pt x="396" y="105"/>
                    <a:pt x="396" y="105"/>
                    <a:pt x="396" y="105"/>
                  </a:cubicBezTo>
                  <a:lnTo>
                    <a:pt x="396" y="105"/>
                  </a:lnTo>
                  <a:cubicBezTo>
                    <a:pt x="422" y="105"/>
                    <a:pt x="422" y="105"/>
                    <a:pt x="422" y="105"/>
                  </a:cubicBezTo>
                  <a:cubicBezTo>
                    <a:pt x="448" y="105"/>
                    <a:pt x="448" y="105"/>
                    <a:pt x="448" y="105"/>
                  </a:cubicBezTo>
                  <a:cubicBezTo>
                    <a:pt x="502" y="105"/>
                    <a:pt x="502" y="105"/>
                    <a:pt x="502" y="105"/>
                  </a:cubicBezTo>
                  <a:lnTo>
                    <a:pt x="528" y="132"/>
                  </a:lnTo>
                  <a:cubicBezTo>
                    <a:pt x="554" y="132"/>
                    <a:pt x="580" y="132"/>
                    <a:pt x="607" y="132"/>
                  </a:cubicBezTo>
                  <a:cubicBezTo>
                    <a:pt x="634" y="132"/>
                    <a:pt x="660" y="132"/>
                    <a:pt x="686" y="132"/>
                  </a:cubicBezTo>
                  <a:cubicBezTo>
                    <a:pt x="686" y="158"/>
                    <a:pt x="713" y="158"/>
                    <a:pt x="739" y="158"/>
                  </a:cubicBezTo>
                  <a:cubicBezTo>
                    <a:pt x="765" y="158"/>
                    <a:pt x="819" y="184"/>
                    <a:pt x="819" y="184"/>
                  </a:cubicBezTo>
                  <a:cubicBezTo>
                    <a:pt x="845" y="184"/>
                    <a:pt x="871" y="184"/>
                    <a:pt x="871" y="184"/>
                  </a:cubicBezTo>
                  <a:lnTo>
                    <a:pt x="871" y="184"/>
                  </a:lnTo>
                  <a:lnTo>
                    <a:pt x="897" y="184"/>
                  </a:lnTo>
                  <a:cubicBezTo>
                    <a:pt x="897" y="158"/>
                    <a:pt x="897" y="158"/>
                    <a:pt x="897" y="132"/>
                  </a:cubicBezTo>
                  <a:cubicBezTo>
                    <a:pt x="897" y="132"/>
                    <a:pt x="871" y="132"/>
                    <a:pt x="845" y="132"/>
                  </a:cubicBezTo>
                  <a:cubicBezTo>
                    <a:pt x="819" y="105"/>
                    <a:pt x="792" y="105"/>
                    <a:pt x="765" y="78"/>
                  </a:cubicBezTo>
                  <a:cubicBezTo>
                    <a:pt x="739" y="78"/>
                    <a:pt x="713" y="78"/>
                    <a:pt x="686" y="52"/>
                  </a:cubicBezTo>
                  <a:cubicBezTo>
                    <a:pt x="686" y="52"/>
                    <a:pt x="660" y="52"/>
                    <a:pt x="634" y="26"/>
                  </a:cubicBezTo>
                  <a:cubicBezTo>
                    <a:pt x="607" y="26"/>
                    <a:pt x="580" y="26"/>
                    <a:pt x="554" y="26"/>
                  </a:cubicBezTo>
                  <a:cubicBezTo>
                    <a:pt x="528" y="26"/>
                    <a:pt x="528" y="26"/>
                    <a:pt x="502" y="26"/>
                  </a:cubicBezTo>
                  <a:cubicBezTo>
                    <a:pt x="475" y="0"/>
                    <a:pt x="475" y="0"/>
                    <a:pt x="475" y="0"/>
                  </a:cubicBezTo>
                  <a:cubicBezTo>
                    <a:pt x="422" y="0"/>
                    <a:pt x="422" y="0"/>
                    <a:pt x="422" y="0"/>
                  </a:cubicBezTo>
                  <a:lnTo>
                    <a:pt x="422" y="0"/>
                  </a:lnTo>
                  <a:cubicBezTo>
                    <a:pt x="396" y="0"/>
                    <a:pt x="396" y="0"/>
                    <a:pt x="396" y="0"/>
                  </a:cubicBezTo>
                  <a:cubicBezTo>
                    <a:pt x="369" y="0"/>
                    <a:pt x="369" y="0"/>
                    <a:pt x="369" y="0"/>
                  </a:cubicBezTo>
                  <a:cubicBezTo>
                    <a:pt x="343" y="0"/>
                    <a:pt x="317" y="0"/>
                    <a:pt x="290" y="0"/>
                  </a:cubicBezTo>
                  <a:cubicBezTo>
                    <a:pt x="263" y="0"/>
                    <a:pt x="237" y="0"/>
                    <a:pt x="211" y="26"/>
                  </a:cubicBezTo>
                  <a:cubicBezTo>
                    <a:pt x="211" y="26"/>
                    <a:pt x="184" y="26"/>
                    <a:pt x="158" y="26"/>
                  </a:cubicBezTo>
                  <a:cubicBezTo>
                    <a:pt x="132" y="26"/>
                    <a:pt x="105" y="26"/>
                    <a:pt x="105" y="52"/>
                  </a:cubicBezTo>
                  <a:cubicBezTo>
                    <a:pt x="79" y="52"/>
                    <a:pt x="79" y="52"/>
                    <a:pt x="52" y="78"/>
                  </a:cubicBezTo>
                  <a:cubicBezTo>
                    <a:pt x="26" y="78"/>
                    <a:pt x="26" y="78"/>
                    <a:pt x="26" y="78"/>
                  </a:cubicBezTo>
                  <a:cubicBezTo>
                    <a:pt x="0" y="105"/>
                    <a:pt x="0" y="105"/>
                    <a:pt x="0" y="132"/>
                  </a:cubicBezTo>
                  <a:cubicBezTo>
                    <a:pt x="26" y="132"/>
                    <a:pt x="26" y="158"/>
                    <a:pt x="52" y="132"/>
                  </a:cubicBezTo>
                </a:path>
              </a:pathLst>
            </a:custGeom>
            <a:solidFill>
              <a:srgbClr val="21212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94" name="Freeform 193">
              <a:extLst>
                <a:ext uri="{FF2B5EF4-FFF2-40B4-BE49-F238E27FC236}">
                  <a16:creationId xmlns:a16="http://schemas.microsoft.com/office/drawing/2014/main" id="{2DF50487-D117-6444-BB7B-7008EF12A375}"/>
                </a:ext>
              </a:extLst>
            </p:cNvPr>
            <p:cNvSpPr>
              <a:spLocks noChangeArrowheads="1"/>
            </p:cNvSpPr>
            <p:nvPr/>
          </p:nvSpPr>
          <p:spPr bwMode="auto">
            <a:xfrm>
              <a:off x="8912480" y="3047716"/>
              <a:ext cx="145057" cy="54396"/>
            </a:xfrm>
            <a:custGeom>
              <a:avLst/>
              <a:gdLst>
                <a:gd name="T0" fmla="*/ 845 w 846"/>
                <a:gd name="T1" fmla="*/ 264 h 318"/>
                <a:gd name="T2" fmla="*/ 845 w 846"/>
                <a:gd name="T3" fmla="*/ 264 h 318"/>
                <a:gd name="T4" fmla="*/ 818 w 846"/>
                <a:gd name="T5" fmla="*/ 237 h 318"/>
                <a:gd name="T6" fmla="*/ 792 w 846"/>
                <a:gd name="T7" fmla="*/ 185 h 318"/>
                <a:gd name="T8" fmla="*/ 740 w 846"/>
                <a:gd name="T9" fmla="*/ 159 h 318"/>
                <a:gd name="T10" fmla="*/ 607 w 846"/>
                <a:gd name="T11" fmla="*/ 79 h 318"/>
                <a:gd name="T12" fmla="*/ 423 w 846"/>
                <a:gd name="T13" fmla="*/ 0 h 318"/>
                <a:gd name="T14" fmla="*/ 343 w 846"/>
                <a:gd name="T15" fmla="*/ 0 h 318"/>
                <a:gd name="T16" fmla="*/ 238 w 846"/>
                <a:gd name="T17" fmla="*/ 26 h 318"/>
                <a:gd name="T18" fmla="*/ 158 w 846"/>
                <a:gd name="T19" fmla="*/ 79 h 318"/>
                <a:gd name="T20" fmla="*/ 106 w 846"/>
                <a:gd name="T21" fmla="*/ 132 h 318"/>
                <a:gd name="T22" fmla="*/ 26 w 846"/>
                <a:gd name="T23" fmla="*/ 211 h 318"/>
                <a:gd name="T24" fmla="*/ 0 w 846"/>
                <a:gd name="T25" fmla="*/ 237 h 318"/>
                <a:gd name="T26" fmla="*/ 26 w 846"/>
                <a:gd name="T27" fmla="*/ 291 h 318"/>
                <a:gd name="T28" fmla="*/ 52 w 846"/>
                <a:gd name="T29" fmla="*/ 264 h 318"/>
                <a:gd name="T30" fmla="*/ 79 w 846"/>
                <a:gd name="T31" fmla="*/ 237 h 318"/>
                <a:gd name="T32" fmla="*/ 132 w 846"/>
                <a:gd name="T33" fmla="*/ 185 h 318"/>
                <a:gd name="T34" fmla="*/ 211 w 846"/>
                <a:gd name="T35" fmla="*/ 132 h 318"/>
                <a:gd name="T36" fmla="*/ 264 w 846"/>
                <a:gd name="T37" fmla="*/ 105 h 318"/>
                <a:gd name="T38" fmla="*/ 343 w 846"/>
                <a:gd name="T39" fmla="*/ 105 h 318"/>
                <a:gd name="T40" fmla="*/ 423 w 846"/>
                <a:gd name="T41" fmla="*/ 105 h 318"/>
                <a:gd name="T42" fmla="*/ 554 w 846"/>
                <a:gd name="T43" fmla="*/ 159 h 318"/>
                <a:gd name="T44" fmla="*/ 686 w 846"/>
                <a:gd name="T45" fmla="*/ 237 h 318"/>
                <a:gd name="T46" fmla="*/ 766 w 846"/>
                <a:gd name="T47" fmla="*/ 291 h 318"/>
                <a:gd name="T48" fmla="*/ 818 w 846"/>
                <a:gd name="T49" fmla="*/ 317 h 318"/>
                <a:gd name="T50" fmla="*/ 818 w 846"/>
                <a:gd name="T51" fmla="*/ 317 h 318"/>
                <a:gd name="T52" fmla="*/ 845 w 846"/>
                <a:gd name="T53" fmla="*/ 291 h 318"/>
                <a:gd name="T54" fmla="*/ 845 w 846"/>
                <a:gd name="T55" fmla="*/ 26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46" h="318">
                  <a:moveTo>
                    <a:pt x="845" y="264"/>
                  </a:moveTo>
                  <a:lnTo>
                    <a:pt x="845" y="264"/>
                  </a:lnTo>
                  <a:cubicBezTo>
                    <a:pt x="845" y="264"/>
                    <a:pt x="845" y="264"/>
                    <a:pt x="818" y="237"/>
                  </a:cubicBezTo>
                  <a:cubicBezTo>
                    <a:pt x="818" y="211"/>
                    <a:pt x="818" y="211"/>
                    <a:pt x="792" y="185"/>
                  </a:cubicBezTo>
                  <a:cubicBezTo>
                    <a:pt x="792" y="185"/>
                    <a:pt x="766" y="159"/>
                    <a:pt x="740" y="159"/>
                  </a:cubicBezTo>
                  <a:cubicBezTo>
                    <a:pt x="713" y="132"/>
                    <a:pt x="660" y="105"/>
                    <a:pt x="607" y="79"/>
                  </a:cubicBezTo>
                  <a:cubicBezTo>
                    <a:pt x="554" y="53"/>
                    <a:pt x="501" y="26"/>
                    <a:pt x="423" y="0"/>
                  </a:cubicBezTo>
                  <a:cubicBezTo>
                    <a:pt x="396" y="0"/>
                    <a:pt x="369" y="0"/>
                    <a:pt x="343" y="0"/>
                  </a:cubicBezTo>
                  <a:cubicBezTo>
                    <a:pt x="317" y="26"/>
                    <a:pt x="264" y="26"/>
                    <a:pt x="238" y="26"/>
                  </a:cubicBezTo>
                  <a:cubicBezTo>
                    <a:pt x="211" y="53"/>
                    <a:pt x="184" y="53"/>
                    <a:pt x="158" y="79"/>
                  </a:cubicBezTo>
                  <a:cubicBezTo>
                    <a:pt x="132" y="79"/>
                    <a:pt x="106" y="105"/>
                    <a:pt x="106" y="132"/>
                  </a:cubicBezTo>
                  <a:cubicBezTo>
                    <a:pt x="52" y="159"/>
                    <a:pt x="26" y="185"/>
                    <a:pt x="26" y="211"/>
                  </a:cubicBezTo>
                  <a:cubicBezTo>
                    <a:pt x="0" y="237"/>
                    <a:pt x="0" y="237"/>
                    <a:pt x="0" y="237"/>
                  </a:cubicBezTo>
                  <a:cubicBezTo>
                    <a:pt x="0" y="264"/>
                    <a:pt x="0" y="291"/>
                    <a:pt x="26" y="291"/>
                  </a:cubicBezTo>
                  <a:cubicBezTo>
                    <a:pt x="26" y="291"/>
                    <a:pt x="52" y="291"/>
                    <a:pt x="52" y="264"/>
                  </a:cubicBezTo>
                  <a:cubicBezTo>
                    <a:pt x="52" y="264"/>
                    <a:pt x="52" y="264"/>
                    <a:pt x="79" y="237"/>
                  </a:cubicBezTo>
                  <a:cubicBezTo>
                    <a:pt x="79" y="237"/>
                    <a:pt x="106" y="211"/>
                    <a:pt x="132" y="185"/>
                  </a:cubicBezTo>
                  <a:cubicBezTo>
                    <a:pt x="158" y="159"/>
                    <a:pt x="184" y="159"/>
                    <a:pt x="211" y="132"/>
                  </a:cubicBezTo>
                  <a:cubicBezTo>
                    <a:pt x="211" y="132"/>
                    <a:pt x="238" y="132"/>
                    <a:pt x="264" y="105"/>
                  </a:cubicBezTo>
                  <a:cubicBezTo>
                    <a:pt x="290" y="105"/>
                    <a:pt x="317" y="105"/>
                    <a:pt x="343" y="105"/>
                  </a:cubicBezTo>
                  <a:cubicBezTo>
                    <a:pt x="369" y="105"/>
                    <a:pt x="396" y="105"/>
                    <a:pt x="423" y="105"/>
                  </a:cubicBezTo>
                  <a:cubicBezTo>
                    <a:pt x="475" y="132"/>
                    <a:pt x="528" y="132"/>
                    <a:pt x="554" y="159"/>
                  </a:cubicBezTo>
                  <a:cubicBezTo>
                    <a:pt x="607" y="185"/>
                    <a:pt x="660" y="211"/>
                    <a:pt x="686" y="237"/>
                  </a:cubicBezTo>
                  <a:cubicBezTo>
                    <a:pt x="713" y="264"/>
                    <a:pt x="740" y="291"/>
                    <a:pt x="766" y="291"/>
                  </a:cubicBezTo>
                  <a:cubicBezTo>
                    <a:pt x="792" y="317"/>
                    <a:pt x="818" y="317"/>
                    <a:pt x="818" y="317"/>
                  </a:cubicBezTo>
                  <a:lnTo>
                    <a:pt x="818" y="317"/>
                  </a:lnTo>
                  <a:cubicBezTo>
                    <a:pt x="818" y="317"/>
                    <a:pt x="845" y="317"/>
                    <a:pt x="845" y="291"/>
                  </a:cubicBezTo>
                  <a:lnTo>
                    <a:pt x="845" y="264"/>
                  </a:lnTo>
                </a:path>
              </a:pathLst>
            </a:custGeom>
            <a:solidFill>
              <a:srgbClr val="21212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95" name="Freeform 194">
              <a:extLst>
                <a:ext uri="{FF2B5EF4-FFF2-40B4-BE49-F238E27FC236}">
                  <a16:creationId xmlns:a16="http://schemas.microsoft.com/office/drawing/2014/main" id="{EC196B92-C9C2-D04B-8326-D187F9CC4A80}"/>
                </a:ext>
              </a:extLst>
            </p:cNvPr>
            <p:cNvSpPr>
              <a:spLocks noChangeArrowheads="1"/>
            </p:cNvSpPr>
            <p:nvPr/>
          </p:nvSpPr>
          <p:spPr bwMode="auto">
            <a:xfrm>
              <a:off x="9043183" y="3093047"/>
              <a:ext cx="63462" cy="244784"/>
            </a:xfrm>
            <a:custGeom>
              <a:avLst/>
              <a:gdLst>
                <a:gd name="T0" fmla="*/ 317 w 370"/>
                <a:gd name="T1" fmla="*/ 1426 h 1427"/>
                <a:gd name="T2" fmla="*/ 317 w 370"/>
                <a:gd name="T3" fmla="*/ 1426 h 1427"/>
                <a:gd name="T4" fmla="*/ 343 w 370"/>
                <a:gd name="T5" fmla="*/ 1374 h 1427"/>
                <a:gd name="T6" fmla="*/ 79 w 370"/>
                <a:gd name="T7" fmla="*/ 1163 h 1427"/>
                <a:gd name="T8" fmla="*/ 132 w 370"/>
                <a:gd name="T9" fmla="*/ 1109 h 1427"/>
                <a:gd name="T10" fmla="*/ 317 w 370"/>
                <a:gd name="T11" fmla="*/ 1163 h 1427"/>
                <a:gd name="T12" fmla="*/ 369 w 370"/>
                <a:gd name="T13" fmla="*/ 1189 h 1427"/>
                <a:gd name="T14" fmla="*/ 369 w 370"/>
                <a:gd name="T15" fmla="*/ 423 h 1427"/>
                <a:gd name="T16" fmla="*/ 79 w 370"/>
                <a:gd name="T17" fmla="*/ 0 h 1427"/>
                <a:gd name="T18" fmla="*/ 52 w 370"/>
                <a:gd name="T19" fmla="*/ 53 h 1427"/>
                <a:gd name="T20" fmla="*/ 291 w 370"/>
                <a:gd name="T21" fmla="*/ 423 h 1427"/>
                <a:gd name="T22" fmla="*/ 291 w 370"/>
                <a:gd name="T23" fmla="*/ 1057 h 1427"/>
                <a:gd name="T24" fmla="*/ 132 w 370"/>
                <a:gd name="T25" fmla="*/ 1030 h 1427"/>
                <a:gd name="T26" fmla="*/ 26 w 370"/>
                <a:gd name="T27" fmla="*/ 1136 h 1427"/>
                <a:gd name="T28" fmla="*/ 317 w 370"/>
                <a:gd name="T29" fmla="*/ 1426 h 1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1427">
                  <a:moveTo>
                    <a:pt x="317" y="1426"/>
                  </a:moveTo>
                  <a:lnTo>
                    <a:pt x="317" y="1426"/>
                  </a:lnTo>
                  <a:cubicBezTo>
                    <a:pt x="343" y="1374"/>
                    <a:pt x="343" y="1374"/>
                    <a:pt x="343" y="1374"/>
                  </a:cubicBezTo>
                  <a:cubicBezTo>
                    <a:pt x="211" y="1294"/>
                    <a:pt x="79" y="1189"/>
                    <a:pt x="79" y="1163"/>
                  </a:cubicBezTo>
                  <a:cubicBezTo>
                    <a:pt x="105" y="1136"/>
                    <a:pt x="105" y="1109"/>
                    <a:pt x="132" y="1109"/>
                  </a:cubicBezTo>
                  <a:cubicBezTo>
                    <a:pt x="211" y="1083"/>
                    <a:pt x="291" y="1136"/>
                    <a:pt x="317" y="1163"/>
                  </a:cubicBezTo>
                  <a:cubicBezTo>
                    <a:pt x="369" y="1189"/>
                    <a:pt x="369" y="1189"/>
                    <a:pt x="369" y="1189"/>
                  </a:cubicBezTo>
                  <a:cubicBezTo>
                    <a:pt x="369" y="423"/>
                    <a:pt x="369" y="423"/>
                    <a:pt x="369" y="423"/>
                  </a:cubicBezTo>
                  <a:cubicBezTo>
                    <a:pt x="369" y="212"/>
                    <a:pt x="105" y="0"/>
                    <a:pt x="79" y="0"/>
                  </a:cubicBezTo>
                  <a:cubicBezTo>
                    <a:pt x="52" y="53"/>
                    <a:pt x="52" y="53"/>
                    <a:pt x="52" y="53"/>
                  </a:cubicBezTo>
                  <a:cubicBezTo>
                    <a:pt x="105" y="106"/>
                    <a:pt x="291" y="290"/>
                    <a:pt x="291" y="423"/>
                  </a:cubicBezTo>
                  <a:cubicBezTo>
                    <a:pt x="291" y="1057"/>
                    <a:pt x="291" y="1057"/>
                    <a:pt x="291" y="1057"/>
                  </a:cubicBezTo>
                  <a:cubicBezTo>
                    <a:pt x="263" y="1030"/>
                    <a:pt x="185" y="1004"/>
                    <a:pt x="132" y="1030"/>
                  </a:cubicBezTo>
                  <a:cubicBezTo>
                    <a:pt x="79" y="1057"/>
                    <a:pt x="52" y="1083"/>
                    <a:pt x="26" y="1136"/>
                  </a:cubicBezTo>
                  <a:cubicBezTo>
                    <a:pt x="0" y="1215"/>
                    <a:pt x="158" y="1347"/>
                    <a:pt x="317" y="1426"/>
                  </a:cubicBezTo>
                </a:path>
              </a:pathLst>
            </a:custGeom>
            <a:solidFill>
              <a:srgbClr val="21212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96" name="Freeform 195">
              <a:extLst>
                <a:ext uri="{FF2B5EF4-FFF2-40B4-BE49-F238E27FC236}">
                  <a16:creationId xmlns:a16="http://schemas.microsoft.com/office/drawing/2014/main" id="{7AEF99A2-F8FF-F547-A46D-0E457670FF3C}"/>
                </a:ext>
              </a:extLst>
            </p:cNvPr>
            <p:cNvSpPr>
              <a:spLocks noChangeArrowheads="1"/>
            </p:cNvSpPr>
            <p:nvPr/>
          </p:nvSpPr>
          <p:spPr bwMode="auto">
            <a:xfrm>
              <a:off x="9038649" y="3332542"/>
              <a:ext cx="149590" cy="67995"/>
            </a:xfrm>
            <a:custGeom>
              <a:avLst/>
              <a:gdLst>
                <a:gd name="T0" fmla="*/ 871 w 872"/>
                <a:gd name="T1" fmla="*/ 0 h 398"/>
                <a:gd name="T2" fmla="*/ 871 w 872"/>
                <a:gd name="T3" fmla="*/ 0 h 398"/>
                <a:gd name="T4" fmla="*/ 448 w 872"/>
                <a:gd name="T5" fmla="*/ 132 h 398"/>
                <a:gd name="T6" fmla="*/ 0 w 872"/>
                <a:gd name="T7" fmla="*/ 80 h 398"/>
                <a:gd name="T8" fmla="*/ 501 w 872"/>
                <a:gd name="T9" fmla="*/ 369 h 398"/>
                <a:gd name="T10" fmla="*/ 871 w 872"/>
                <a:gd name="T11" fmla="*/ 0 h 398"/>
              </a:gdLst>
              <a:ahLst/>
              <a:cxnLst>
                <a:cxn ang="0">
                  <a:pos x="T0" y="T1"/>
                </a:cxn>
                <a:cxn ang="0">
                  <a:pos x="T2" y="T3"/>
                </a:cxn>
                <a:cxn ang="0">
                  <a:pos x="T4" y="T5"/>
                </a:cxn>
                <a:cxn ang="0">
                  <a:pos x="T6" y="T7"/>
                </a:cxn>
                <a:cxn ang="0">
                  <a:pos x="T8" y="T9"/>
                </a:cxn>
                <a:cxn ang="0">
                  <a:pos x="T10" y="T11"/>
                </a:cxn>
              </a:cxnLst>
              <a:rect l="0" t="0" r="r" b="b"/>
              <a:pathLst>
                <a:path w="872" h="398">
                  <a:moveTo>
                    <a:pt x="871" y="0"/>
                  </a:moveTo>
                  <a:lnTo>
                    <a:pt x="871" y="0"/>
                  </a:lnTo>
                  <a:cubicBezTo>
                    <a:pt x="871" y="0"/>
                    <a:pt x="633" y="106"/>
                    <a:pt x="448" y="132"/>
                  </a:cubicBezTo>
                  <a:cubicBezTo>
                    <a:pt x="237" y="158"/>
                    <a:pt x="0" y="80"/>
                    <a:pt x="0" y="80"/>
                  </a:cubicBezTo>
                  <a:cubicBezTo>
                    <a:pt x="0" y="80"/>
                    <a:pt x="184" y="397"/>
                    <a:pt x="501" y="369"/>
                  </a:cubicBezTo>
                  <a:cubicBezTo>
                    <a:pt x="739" y="317"/>
                    <a:pt x="871" y="0"/>
                    <a:pt x="871" y="0"/>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97" name="Freeform 196">
              <a:extLst>
                <a:ext uri="{FF2B5EF4-FFF2-40B4-BE49-F238E27FC236}">
                  <a16:creationId xmlns:a16="http://schemas.microsoft.com/office/drawing/2014/main" id="{5C6E707E-55D4-5C4C-AFC5-F61166AC2197}"/>
                </a:ext>
              </a:extLst>
            </p:cNvPr>
            <p:cNvSpPr>
              <a:spLocks noChangeArrowheads="1"/>
            </p:cNvSpPr>
            <p:nvPr/>
          </p:nvSpPr>
          <p:spPr bwMode="auto">
            <a:xfrm>
              <a:off x="9179173" y="3323476"/>
              <a:ext cx="18132" cy="22665"/>
            </a:xfrm>
            <a:custGeom>
              <a:avLst/>
              <a:gdLst>
                <a:gd name="T0" fmla="*/ 105 w 106"/>
                <a:gd name="T1" fmla="*/ 133 h 134"/>
                <a:gd name="T2" fmla="*/ 105 w 106"/>
                <a:gd name="T3" fmla="*/ 133 h 134"/>
                <a:gd name="T4" fmla="*/ 79 w 106"/>
                <a:gd name="T5" fmla="*/ 27 h 134"/>
                <a:gd name="T6" fmla="*/ 0 w 106"/>
                <a:gd name="T7" fmla="*/ 0 h 134"/>
                <a:gd name="T8" fmla="*/ 105 w 106"/>
                <a:gd name="T9" fmla="*/ 133 h 134"/>
              </a:gdLst>
              <a:ahLst/>
              <a:cxnLst>
                <a:cxn ang="0">
                  <a:pos x="T0" y="T1"/>
                </a:cxn>
                <a:cxn ang="0">
                  <a:pos x="T2" y="T3"/>
                </a:cxn>
                <a:cxn ang="0">
                  <a:pos x="T4" y="T5"/>
                </a:cxn>
                <a:cxn ang="0">
                  <a:pos x="T6" y="T7"/>
                </a:cxn>
                <a:cxn ang="0">
                  <a:pos x="T8" y="T9"/>
                </a:cxn>
              </a:cxnLst>
              <a:rect l="0" t="0" r="r" b="b"/>
              <a:pathLst>
                <a:path w="106" h="134">
                  <a:moveTo>
                    <a:pt x="105" y="133"/>
                  </a:moveTo>
                  <a:lnTo>
                    <a:pt x="105" y="133"/>
                  </a:lnTo>
                  <a:cubicBezTo>
                    <a:pt x="105" y="133"/>
                    <a:pt x="105" y="53"/>
                    <a:pt x="79" y="27"/>
                  </a:cubicBezTo>
                  <a:cubicBezTo>
                    <a:pt x="53" y="0"/>
                    <a:pt x="0" y="0"/>
                    <a:pt x="0" y="0"/>
                  </a:cubicBezTo>
                  <a:lnTo>
                    <a:pt x="105" y="133"/>
                  </a:lnTo>
                </a:path>
              </a:pathLst>
            </a:custGeom>
            <a:solidFill>
              <a:srgbClr val="A4592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98" name="Freeform 197">
              <a:extLst>
                <a:ext uri="{FF2B5EF4-FFF2-40B4-BE49-F238E27FC236}">
                  <a16:creationId xmlns:a16="http://schemas.microsoft.com/office/drawing/2014/main" id="{1271D2A5-C20D-4948-BDBB-742CB6E6B1E2}"/>
                </a:ext>
              </a:extLst>
            </p:cNvPr>
            <p:cNvSpPr>
              <a:spLocks noChangeArrowheads="1"/>
            </p:cNvSpPr>
            <p:nvPr/>
          </p:nvSpPr>
          <p:spPr bwMode="auto">
            <a:xfrm>
              <a:off x="8591390" y="2748536"/>
              <a:ext cx="973091" cy="1307779"/>
            </a:xfrm>
            <a:custGeom>
              <a:avLst/>
              <a:gdLst>
                <a:gd name="T0" fmla="*/ 3194 w 5678"/>
                <a:gd name="T1" fmla="*/ 925 h 7635"/>
                <a:gd name="T2" fmla="*/ 3194 w 5678"/>
                <a:gd name="T3" fmla="*/ 925 h 7635"/>
                <a:gd name="T4" fmla="*/ 4304 w 5678"/>
                <a:gd name="T5" fmla="*/ 2325 h 7635"/>
                <a:gd name="T6" fmla="*/ 3802 w 5678"/>
                <a:gd name="T7" fmla="*/ 4623 h 7635"/>
                <a:gd name="T8" fmla="*/ 4488 w 5678"/>
                <a:gd name="T9" fmla="*/ 7000 h 7635"/>
                <a:gd name="T10" fmla="*/ 5598 w 5678"/>
                <a:gd name="T11" fmla="*/ 6049 h 7635"/>
                <a:gd name="T12" fmla="*/ 4541 w 5678"/>
                <a:gd name="T13" fmla="*/ 4676 h 7635"/>
                <a:gd name="T14" fmla="*/ 5044 w 5678"/>
                <a:gd name="T15" fmla="*/ 2642 h 7635"/>
                <a:gd name="T16" fmla="*/ 3300 w 5678"/>
                <a:gd name="T17" fmla="*/ 687 h 7635"/>
                <a:gd name="T18" fmla="*/ 1636 w 5678"/>
                <a:gd name="T19" fmla="*/ 238 h 7635"/>
                <a:gd name="T20" fmla="*/ 1030 w 5678"/>
                <a:gd name="T21" fmla="*/ 2800 h 7635"/>
                <a:gd name="T22" fmla="*/ 290 w 5678"/>
                <a:gd name="T23" fmla="*/ 4121 h 7635"/>
                <a:gd name="T24" fmla="*/ 871 w 5678"/>
                <a:gd name="T25" fmla="*/ 5733 h 7635"/>
                <a:gd name="T26" fmla="*/ 1267 w 5678"/>
                <a:gd name="T27" fmla="*/ 7370 h 7635"/>
                <a:gd name="T28" fmla="*/ 1926 w 5678"/>
                <a:gd name="T29" fmla="*/ 5310 h 7635"/>
                <a:gd name="T30" fmla="*/ 2217 w 5678"/>
                <a:gd name="T31" fmla="*/ 3777 h 7635"/>
                <a:gd name="T32" fmla="*/ 2191 w 5678"/>
                <a:gd name="T33" fmla="*/ 1269 h 7635"/>
                <a:gd name="T34" fmla="*/ 3194 w 5678"/>
                <a:gd name="T35" fmla="*/ 925 h 7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78" h="7635">
                  <a:moveTo>
                    <a:pt x="3194" y="925"/>
                  </a:moveTo>
                  <a:lnTo>
                    <a:pt x="3194" y="925"/>
                  </a:lnTo>
                  <a:cubicBezTo>
                    <a:pt x="3194" y="925"/>
                    <a:pt x="4356" y="1823"/>
                    <a:pt x="4304" y="2325"/>
                  </a:cubicBezTo>
                  <a:cubicBezTo>
                    <a:pt x="4251" y="2721"/>
                    <a:pt x="4013" y="3725"/>
                    <a:pt x="3802" y="4623"/>
                  </a:cubicBezTo>
                  <a:cubicBezTo>
                    <a:pt x="3591" y="5521"/>
                    <a:pt x="2560" y="5601"/>
                    <a:pt x="4488" y="7000"/>
                  </a:cubicBezTo>
                  <a:cubicBezTo>
                    <a:pt x="5202" y="7529"/>
                    <a:pt x="5677" y="6472"/>
                    <a:pt x="5598" y="6049"/>
                  </a:cubicBezTo>
                  <a:cubicBezTo>
                    <a:pt x="5519" y="5627"/>
                    <a:pt x="4568" y="5389"/>
                    <a:pt x="4541" y="4676"/>
                  </a:cubicBezTo>
                  <a:cubicBezTo>
                    <a:pt x="4541" y="3963"/>
                    <a:pt x="5545" y="4253"/>
                    <a:pt x="5044" y="2642"/>
                  </a:cubicBezTo>
                  <a:cubicBezTo>
                    <a:pt x="4541" y="1057"/>
                    <a:pt x="4356" y="185"/>
                    <a:pt x="3300" y="687"/>
                  </a:cubicBezTo>
                  <a:cubicBezTo>
                    <a:pt x="2719" y="265"/>
                    <a:pt x="1768" y="0"/>
                    <a:pt x="1636" y="238"/>
                  </a:cubicBezTo>
                  <a:cubicBezTo>
                    <a:pt x="1531" y="450"/>
                    <a:pt x="1294" y="1849"/>
                    <a:pt x="1030" y="2800"/>
                  </a:cubicBezTo>
                  <a:cubicBezTo>
                    <a:pt x="819" y="3619"/>
                    <a:pt x="369" y="3593"/>
                    <a:pt x="290" y="4121"/>
                  </a:cubicBezTo>
                  <a:cubicBezTo>
                    <a:pt x="131" y="5178"/>
                    <a:pt x="1214" y="5284"/>
                    <a:pt x="871" y="5733"/>
                  </a:cubicBezTo>
                  <a:cubicBezTo>
                    <a:pt x="263" y="6446"/>
                    <a:pt x="0" y="7027"/>
                    <a:pt x="1267" y="7370"/>
                  </a:cubicBezTo>
                  <a:cubicBezTo>
                    <a:pt x="2217" y="7634"/>
                    <a:pt x="2164" y="6102"/>
                    <a:pt x="1926" y="5310"/>
                  </a:cubicBezTo>
                  <a:cubicBezTo>
                    <a:pt x="1689" y="4544"/>
                    <a:pt x="2587" y="4993"/>
                    <a:pt x="2217" y="3777"/>
                  </a:cubicBezTo>
                  <a:cubicBezTo>
                    <a:pt x="1847" y="2537"/>
                    <a:pt x="1373" y="2035"/>
                    <a:pt x="2191" y="1269"/>
                  </a:cubicBezTo>
                  <a:cubicBezTo>
                    <a:pt x="2719" y="819"/>
                    <a:pt x="3194" y="925"/>
                    <a:pt x="3194" y="925"/>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199" name="Freeform 198">
              <a:extLst>
                <a:ext uri="{FF2B5EF4-FFF2-40B4-BE49-F238E27FC236}">
                  <a16:creationId xmlns:a16="http://schemas.microsoft.com/office/drawing/2014/main" id="{F4CEF0E7-BA36-014C-9744-30FD8353559F}"/>
                </a:ext>
              </a:extLst>
            </p:cNvPr>
            <p:cNvSpPr>
              <a:spLocks noChangeArrowheads="1"/>
            </p:cNvSpPr>
            <p:nvPr/>
          </p:nvSpPr>
          <p:spPr bwMode="auto">
            <a:xfrm>
              <a:off x="9156508" y="3129311"/>
              <a:ext cx="140524" cy="67995"/>
            </a:xfrm>
            <a:custGeom>
              <a:avLst/>
              <a:gdLst>
                <a:gd name="T0" fmla="*/ 0 w 820"/>
                <a:gd name="T1" fmla="*/ 395 h 396"/>
                <a:gd name="T2" fmla="*/ 0 w 820"/>
                <a:gd name="T3" fmla="*/ 395 h 396"/>
                <a:gd name="T4" fmla="*/ 26 w 820"/>
                <a:gd name="T5" fmla="*/ 343 h 396"/>
                <a:gd name="T6" fmla="*/ 106 w 820"/>
                <a:gd name="T7" fmla="*/ 263 h 396"/>
                <a:gd name="T8" fmla="*/ 158 w 820"/>
                <a:gd name="T9" fmla="*/ 211 h 396"/>
                <a:gd name="T10" fmla="*/ 211 w 820"/>
                <a:gd name="T11" fmla="*/ 158 h 396"/>
                <a:gd name="T12" fmla="*/ 264 w 820"/>
                <a:gd name="T13" fmla="*/ 158 h 396"/>
                <a:gd name="T14" fmla="*/ 291 w 820"/>
                <a:gd name="T15" fmla="*/ 132 h 396"/>
                <a:gd name="T16" fmla="*/ 370 w 820"/>
                <a:gd name="T17" fmla="*/ 105 h 396"/>
                <a:gd name="T18" fmla="*/ 396 w 820"/>
                <a:gd name="T19" fmla="*/ 105 h 396"/>
                <a:gd name="T20" fmla="*/ 396 w 820"/>
                <a:gd name="T21" fmla="*/ 105 h 396"/>
                <a:gd name="T22" fmla="*/ 449 w 820"/>
                <a:gd name="T23" fmla="*/ 105 h 396"/>
                <a:gd name="T24" fmla="*/ 528 w 820"/>
                <a:gd name="T25" fmla="*/ 132 h 396"/>
                <a:gd name="T26" fmla="*/ 608 w 820"/>
                <a:gd name="T27" fmla="*/ 158 h 396"/>
                <a:gd name="T28" fmla="*/ 687 w 820"/>
                <a:gd name="T29" fmla="*/ 184 h 396"/>
                <a:gd name="T30" fmla="*/ 793 w 820"/>
                <a:gd name="T31" fmla="*/ 237 h 396"/>
                <a:gd name="T32" fmla="*/ 819 w 820"/>
                <a:gd name="T33" fmla="*/ 237 h 396"/>
                <a:gd name="T34" fmla="*/ 793 w 820"/>
                <a:gd name="T35" fmla="*/ 211 h 396"/>
                <a:gd name="T36" fmla="*/ 713 w 820"/>
                <a:gd name="T37" fmla="*/ 132 h 396"/>
                <a:gd name="T38" fmla="*/ 634 w 820"/>
                <a:gd name="T39" fmla="*/ 78 h 396"/>
                <a:gd name="T40" fmla="*/ 554 w 820"/>
                <a:gd name="T41" fmla="*/ 52 h 396"/>
                <a:gd name="T42" fmla="*/ 502 w 820"/>
                <a:gd name="T43" fmla="*/ 26 h 396"/>
                <a:gd name="T44" fmla="*/ 476 w 820"/>
                <a:gd name="T45" fmla="*/ 26 h 396"/>
                <a:gd name="T46" fmla="*/ 422 w 820"/>
                <a:gd name="T47" fmla="*/ 0 h 396"/>
                <a:gd name="T48" fmla="*/ 370 w 820"/>
                <a:gd name="T49" fmla="*/ 0 h 396"/>
                <a:gd name="T50" fmla="*/ 370 w 820"/>
                <a:gd name="T51" fmla="*/ 0 h 396"/>
                <a:gd name="T52" fmla="*/ 237 w 820"/>
                <a:gd name="T53" fmla="*/ 26 h 396"/>
                <a:gd name="T54" fmla="*/ 158 w 820"/>
                <a:gd name="T55" fmla="*/ 78 h 396"/>
                <a:gd name="T56" fmla="*/ 106 w 820"/>
                <a:gd name="T57" fmla="*/ 158 h 396"/>
                <a:gd name="T58" fmla="*/ 53 w 820"/>
                <a:gd name="T59" fmla="*/ 237 h 396"/>
                <a:gd name="T60" fmla="*/ 26 w 820"/>
                <a:gd name="T61" fmla="*/ 343 h 396"/>
                <a:gd name="T62" fmla="*/ 0 w 820"/>
                <a:gd name="T63" fmla="*/ 395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0" h="396">
                  <a:moveTo>
                    <a:pt x="0" y="395"/>
                  </a:moveTo>
                  <a:lnTo>
                    <a:pt x="0" y="395"/>
                  </a:lnTo>
                  <a:cubicBezTo>
                    <a:pt x="0" y="395"/>
                    <a:pt x="26" y="369"/>
                    <a:pt x="26" y="343"/>
                  </a:cubicBezTo>
                  <a:cubicBezTo>
                    <a:pt x="53" y="343"/>
                    <a:pt x="79" y="290"/>
                    <a:pt x="106" y="263"/>
                  </a:cubicBezTo>
                  <a:cubicBezTo>
                    <a:pt x="132" y="237"/>
                    <a:pt x="132" y="237"/>
                    <a:pt x="158" y="211"/>
                  </a:cubicBezTo>
                  <a:cubicBezTo>
                    <a:pt x="185" y="211"/>
                    <a:pt x="211" y="184"/>
                    <a:pt x="211" y="158"/>
                  </a:cubicBezTo>
                  <a:cubicBezTo>
                    <a:pt x="237" y="158"/>
                    <a:pt x="237" y="158"/>
                    <a:pt x="264" y="158"/>
                  </a:cubicBezTo>
                  <a:cubicBezTo>
                    <a:pt x="264" y="132"/>
                    <a:pt x="291" y="132"/>
                    <a:pt x="291" y="132"/>
                  </a:cubicBezTo>
                  <a:cubicBezTo>
                    <a:pt x="317" y="132"/>
                    <a:pt x="343" y="105"/>
                    <a:pt x="370" y="105"/>
                  </a:cubicBezTo>
                  <a:cubicBezTo>
                    <a:pt x="396" y="105"/>
                    <a:pt x="396" y="105"/>
                    <a:pt x="396" y="105"/>
                  </a:cubicBezTo>
                  <a:lnTo>
                    <a:pt x="396" y="105"/>
                  </a:lnTo>
                  <a:cubicBezTo>
                    <a:pt x="422" y="105"/>
                    <a:pt x="422" y="105"/>
                    <a:pt x="449" y="105"/>
                  </a:cubicBezTo>
                  <a:cubicBezTo>
                    <a:pt x="476" y="132"/>
                    <a:pt x="502" y="132"/>
                    <a:pt x="528" y="132"/>
                  </a:cubicBezTo>
                  <a:cubicBezTo>
                    <a:pt x="554" y="132"/>
                    <a:pt x="581" y="158"/>
                    <a:pt x="608" y="158"/>
                  </a:cubicBezTo>
                  <a:cubicBezTo>
                    <a:pt x="634" y="158"/>
                    <a:pt x="660" y="184"/>
                    <a:pt x="687" y="184"/>
                  </a:cubicBezTo>
                  <a:cubicBezTo>
                    <a:pt x="713" y="211"/>
                    <a:pt x="766" y="211"/>
                    <a:pt x="793" y="237"/>
                  </a:cubicBezTo>
                  <a:cubicBezTo>
                    <a:pt x="819" y="237"/>
                    <a:pt x="819" y="237"/>
                    <a:pt x="819" y="237"/>
                  </a:cubicBezTo>
                  <a:cubicBezTo>
                    <a:pt x="819" y="237"/>
                    <a:pt x="819" y="237"/>
                    <a:pt x="793" y="211"/>
                  </a:cubicBezTo>
                  <a:cubicBezTo>
                    <a:pt x="766" y="184"/>
                    <a:pt x="739" y="158"/>
                    <a:pt x="713" y="132"/>
                  </a:cubicBezTo>
                  <a:cubicBezTo>
                    <a:pt x="687" y="105"/>
                    <a:pt x="660" y="105"/>
                    <a:pt x="634" y="78"/>
                  </a:cubicBezTo>
                  <a:cubicBezTo>
                    <a:pt x="608" y="78"/>
                    <a:pt x="581" y="52"/>
                    <a:pt x="554" y="52"/>
                  </a:cubicBezTo>
                  <a:cubicBezTo>
                    <a:pt x="554" y="26"/>
                    <a:pt x="528" y="26"/>
                    <a:pt x="502" y="26"/>
                  </a:cubicBezTo>
                  <a:lnTo>
                    <a:pt x="476" y="26"/>
                  </a:lnTo>
                  <a:cubicBezTo>
                    <a:pt x="449" y="0"/>
                    <a:pt x="422" y="0"/>
                    <a:pt x="422" y="0"/>
                  </a:cubicBezTo>
                  <a:cubicBezTo>
                    <a:pt x="396" y="0"/>
                    <a:pt x="396" y="0"/>
                    <a:pt x="370" y="0"/>
                  </a:cubicBezTo>
                  <a:lnTo>
                    <a:pt x="370" y="0"/>
                  </a:lnTo>
                  <a:cubicBezTo>
                    <a:pt x="317" y="0"/>
                    <a:pt x="291" y="26"/>
                    <a:pt x="237" y="26"/>
                  </a:cubicBezTo>
                  <a:cubicBezTo>
                    <a:pt x="211" y="52"/>
                    <a:pt x="185" y="78"/>
                    <a:pt x="158" y="78"/>
                  </a:cubicBezTo>
                  <a:cubicBezTo>
                    <a:pt x="132" y="105"/>
                    <a:pt x="106" y="132"/>
                    <a:pt x="106" y="158"/>
                  </a:cubicBezTo>
                  <a:cubicBezTo>
                    <a:pt x="79" y="184"/>
                    <a:pt x="79" y="211"/>
                    <a:pt x="53" y="237"/>
                  </a:cubicBezTo>
                  <a:cubicBezTo>
                    <a:pt x="26" y="290"/>
                    <a:pt x="26" y="317"/>
                    <a:pt x="26" y="343"/>
                  </a:cubicBezTo>
                  <a:cubicBezTo>
                    <a:pt x="0" y="369"/>
                    <a:pt x="0" y="395"/>
                    <a:pt x="0" y="395"/>
                  </a:cubicBezTo>
                </a:path>
              </a:pathLst>
            </a:custGeom>
            <a:solidFill>
              <a:srgbClr val="3A221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200" name="Freeform 199">
              <a:extLst>
                <a:ext uri="{FF2B5EF4-FFF2-40B4-BE49-F238E27FC236}">
                  <a16:creationId xmlns:a16="http://schemas.microsoft.com/office/drawing/2014/main" id="{E3F6753D-1AF9-064A-B318-73D3101B6F61}"/>
                </a:ext>
              </a:extLst>
            </p:cNvPr>
            <p:cNvSpPr>
              <a:spLocks noChangeArrowheads="1"/>
            </p:cNvSpPr>
            <p:nvPr/>
          </p:nvSpPr>
          <p:spPr bwMode="auto">
            <a:xfrm>
              <a:off x="8912480" y="3115712"/>
              <a:ext cx="135991" cy="81595"/>
            </a:xfrm>
            <a:custGeom>
              <a:avLst/>
              <a:gdLst>
                <a:gd name="T0" fmla="*/ 792 w 793"/>
                <a:gd name="T1" fmla="*/ 475 h 476"/>
                <a:gd name="T2" fmla="*/ 792 w 793"/>
                <a:gd name="T3" fmla="*/ 475 h 476"/>
                <a:gd name="T4" fmla="*/ 766 w 793"/>
                <a:gd name="T5" fmla="*/ 291 h 476"/>
                <a:gd name="T6" fmla="*/ 660 w 793"/>
                <a:gd name="T7" fmla="*/ 132 h 476"/>
                <a:gd name="T8" fmla="*/ 475 w 793"/>
                <a:gd name="T9" fmla="*/ 26 h 476"/>
                <a:gd name="T10" fmla="*/ 449 w 793"/>
                <a:gd name="T11" fmla="*/ 26 h 476"/>
                <a:gd name="T12" fmla="*/ 449 w 793"/>
                <a:gd name="T13" fmla="*/ 26 h 476"/>
                <a:gd name="T14" fmla="*/ 423 w 793"/>
                <a:gd name="T15" fmla="*/ 26 h 476"/>
                <a:gd name="T16" fmla="*/ 396 w 793"/>
                <a:gd name="T17" fmla="*/ 26 h 476"/>
                <a:gd name="T18" fmla="*/ 369 w 793"/>
                <a:gd name="T19" fmla="*/ 26 h 476"/>
                <a:gd name="T20" fmla="*/ 264 w 793"/>
                <a:gd name="T21" fmla="*/ 26 h 476"/>
                <a:gd name="T22" fmla="*/ 184 w 793"/>
                <a:gd name="T23" fmla="*/ 80 h 476"/>
                <a:gd name="T24" fmla="*/ 106 w 793"/>
                <a:gd name="T25" fmla="*/ 132 h 476"/>
                <a:gd name="T26" fmla="*/ 26 w 793"/>
                <a:gd name="T27" fmla="*/ 212 h 476"/>
                <a:gd name="T28" fmla="*/ 0 w 793"/>
                <a:gd name="T29" fmla="*/ 264 h 476"/>
                <a:gd name="T30" fmla="*/ 26 w 793"/>
                <a:gd name="T31" fmla="*/ 238 h 476"/>
                <a:gd name="T32" fmla="*/ 132 w 793"/>
                <a:gd name="T33" fmla="*/ 185 h 476"/>
                <a:gd name="T34" fmla="*/ 211 w 793"/>
                <a:gd name="T35" fmla="*/ 158 h 476"/>
                <a:gd name="T36" fmla="*/ 290 w 793"/>
                <a:gd name="T37" fmla="*/ 132 h 476"/>
                <a:gd name="T38" fmla="*/ 369 w 793"/>
                <a:gd name="T39" fmla="*/ 106 h 476"/>
                <a:gd name="T40" fmla="*/ 449 w 793"/>
                <a:gd name="T41" fmla="*/ 132 h 476"/>
                <a:gd name="T42" fmla="*/ 607 w 793"/>
                <a:gd name="T43" fmla="*/ 212 h 476"/>
                <a:gd name="T44" fmla="*/ 713 w 793"/>
                <a:gd name="T45" fmla="*/ 317 h 476"/>
                <a:gd name="T46" fmla="*/ 766 w 793"/>
                <a:gd name="T47" fmla="*/ 423 h 476"/>
                <a:gd name="T48" fmla="*/ 792 w 793"/>
                <a:gd name="T49" fmla="*/ 47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3" h="476">
                  <a:moveTo>
                    <a:pt x="792" y="475"/>
                  </a:moveTo>
                  <a:lnTo>
                    <a:pt x="792" y="475"/>
                  </a:lnTo>
                  <a:cubicBezTo>
                    <a:pt x="792" y="475"/>
                    <a:pt x="792" y="397"/>
                    <a:pt x="766" y="291"/>
                  </a:cubicBezTo>
                  <a:cubicBezTo>
                    <a:pt x="740" y="238"/>
                    <a:pt x="713" y="185"/>
                    <a:pt x="660" y="132"/>
                  </a:cubicBezTo>
                  <a:cubicBezTo>
                    <a:pt x="607" y="106"/>
                    <a:pt x="554" y="53"/>
                    <a:pt x="475" y="26"/>
                  </a:cubicBezTo>
                  <a:cubicBezTo>
                    <a:pt x="475" y="26"/>
                    <a:pt x="475" y="26"/>
                    <a:pt x="449" y="26"/>
                  </a:cubicBezTo>
                  <a:lnTo>
                    <a:pt x="449" y="26"/>
                  </a:lnTo>
                  <a:cubicBezTo>
                    <a:pt x="423" y="26"/>
                    <a:pt x="423" y="26"/>
                    <a:pt x="423" y="26"/>
                  </a:cubicBezTo>
                  <a:lnTo>
                    <a:pt x="396" y="26"/>
                  </a:lnTo>
                  <a:cubicBezTo>
                    <a:pt x="396" y="0"/>
                    <a:pt x="369" y="26"/>
                    <a:pt x="369" y="26"/>
                  </a:cubicBezTo>
                  <a:cubicBezTo>
                    <a:pt x="317" y="26"/>
                    <a:pt x="290" y="26"/>
                    <a:pt x="264" y="26"/>
                  </a:cubicBezTo>
                  <a:cubicBezTo>
                    <a:pt x="238" y="53"/>
                    <a:pt x="211" y="53"/>
                    <a:pt x="184" y="80"/>
                  </a:cubicBezTo>
                  <a:cubicBezTo>
                    <a:pt x="158" y="80"/>
                    <a:pt x="132" y="106"/>
                    <a:pt x="106" y="132"/>
                  </a:cubicBezTo>
                  <a:cubicBezTo>
                    <a:pt x="52" y="158"/>
                    <a:pt x="26" y="185"/>
                    <a:pt x="26" y="212"/>
                  </a:cubicBezTo>
                  <a:cubicBezTo>
                    <a:pt x="0" y="238"/>
                    <a:pt x="0" y="264"/>
                    <a:pt x="0" y="264"/>
                  </a:cubicBezTo>
                  <a:cubicBezTo>
                    <a:pt x="0" y="264"/>
                    <a:pt x="0" y="238"/>
                    <a:pt x="26" y="238"/>
                  </a:cubicBezTo>
                  <a:cubicBezTo>
                    <a:pt x="52" y="212"/>
                    <a:pt x="106" y="185"/>
                    <a:pt x="132" y="185"/>
                  </a:cubicBezTo>
                  <a:cubicBezTo>
                    <a:pt x="158" y="158"/>
                    <a:pt x="184" y="158"/>
                    <a:pt x="211" y="158"/>
                  </a:cubicBezTo>
                  <a:cubicBezTo>
                    <a:pt x="238" y="132"/>
                    <a:pt x="264" y="132"/>
                    <a:pt x="290" y="132"/>
                  </a:cubicBezTo>
                  <a:cubicBezTo>
                    <a:pt x="317" y="132"/>
                    <a:pt x="343" y="106"/>
                    <a:pt x="369" y="106"/>
                  </a:cubicBezTo>
                  <a:cubicBezTo>
                    <a:pt x="396" y="106"/>
                    <a:pt x="423" y="132"/>
                    <a:pt x="449" y="132"/>
                  </a:cubicBezTo>
                  <a:cubicBezTo>
                    <a:pt x="501" y="158"/>
                    <a:pt x="554" y="185"/>
                    <a:pt x="607" y="212"/>
                  </a:cubicBezTo>
                  <a:cubicBezTo>
                    <a:pt x="634" y="238"/>
                    <a:pt x="660" y="291"/>
                    <a:pt x="713" y="317"/>
                  </a:cubicBezTo>
                  <a:cubicBezTo>
                    <a:pt x="740" y="370"/>
                    <a:pt x="740" y="397"/>
                    <a:pt x="766" y="423"/>
                  </a:cubicBezTo>
                  <a:cubicBezTo>
                    <a:pt x="792" y="449"/>
                    <a:pt x="792" y="475"/>
                    <a:pt x="792" y="475"/>
                  </a:cubicBezTo>
                </a:path>
              </a:pathLst>
            </a:custGeom>
            <a:solidFill>
              <a:srgbClr val="3A221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201" name="Freeform 200">
              <a:extLst>
                <a:ext uri="{FF2B5EF4-FFF2-40B4-BE49-F238E27FC236}">
                  <a16:creationId xmlns:a16="http://schemas.microsoft.com/office/drawing/2014/main" id="{B0FB62CF-B40F-044B-BA74-5BAD23AA9164}"/>
                </a:ext>
              </a:extLst>
            </p:cNvPr>
            <p:cNvSpPr>
              <a:spLocks noChangeArrowheads="1"/>
            </p:cNvSpPr>
            <p:nvPr/>
          </p:nvSpPr>
          <p:spPr bwMode="auto">
            <a:xfrm>
              <a:off x="9170107" y="3201840"/>
              <a:ext cx="135991" cy="49863"/>
            </a:xfrm>
            <a:custGeom>
              <a:avLst/>
              <a:gdLst>
                <a:gd name="T0" fmla="*/ 0 w 793"/>
                <a:gd name="T1" fmla="*/ 290 h 291"/>
                <a:gd name="T2" fmla="*/ 0 w 793"/>
                <a:gd name="T3" fmla="*/ 290 h 291"/>
                <a:gd name="T4" fmla="*/ 792 w 793"/>
                <a:gd name="T5" fmla="*/ 53 h 291"/>
                <a:gd name="T6" fmla="*/ 0 w 793"/>
                <a:gd name="T7" fmla="*/ 290 h 291"/>
              </a:gdLst>
              <a:ahLst/>
              <a:cxnLst>
                <a:cxn ang="0">
                  <a:pos x="T0" y="T1"/>
                </a:cxn>
                <a:cxn ang="0">
                  <a:pos x="T2" y="T3"/>
                </a:cxn>
                <a:cxn ang="0">
                  <a:pos x="T4" y="T5"/>
                </a:cxn>
                <a:cxn ang="0">
                  <a:pos x="T6" y="T7"/>
                </a:cxn>
              </a:cxnLst>
              <a:rect l="0" t="0" r="r" b="b"/>
              <a:pathLst>
                <a:path w="793" h="291">
                  <a:moveTo>
                    <a:pt x="0" y="290"/>
                  </a:moveTo>
                  <a:lnTo>
                    <a:pt x="0" y="290"/>
                  </a:lnTo>
                  <a:cubicBezTo>
                    <a:pt x="0" y="290"/>
                    <a:pt x="343" y="0"/>
                    <a:pt x="792" y="53"/>
                  </a:cubicBezTo>
                  <a:cubicBezTo>
                    <a:pt x="529" y="264"/>
                    <a:pt x="0" y="290"/>
                    <a:pt x="0" y="290"/>
                  </a:cubicBez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202" name="Freeform 201">
              <a:extLst>
                <a:ext uri="{FF2B5EF4-FFF2-40B4-BE49-F238E27FC236}">
                  <a16:creationId xmlns:a16="http://schemas.microsoft.com/office/drawing/2014/main" id="{C84BA4CE-3E8B-7643-A070-845F8F41C8CE}"/>
                </a:ext>
              </a:extLst>
            </p:cNvPr>
            <p:cNvSpPr>
              <a:spLocks noChangeArrowheads="1"/>
            </p:cNvSpPr>
            <p:nvPr/>
          </p:nvSpPr>
          <p:spPr bwMode="auto">
            <a:xfrm>
              <a:off x="8898881" y="3188240"/>
              <a:ext cx="140524" cy="67995"/>
            </a:xfrm>
            <a:custGeom>
              <a:avLst/>
              <a:gdLst>
                <a:gd name="T0" fmla="*/ 792 w 820"/>
                <a:gd name="T1" fmla="*/ 317 h 397"/>
                <a:gd name="T2" fmla="*/ 792 w 820"/>
                <a:gd name="T3" fmla="*/ 317 h 397"/>
                <a:gd name="T4" fmla="*/ 0 w 820"/>
                <a:gd name="T5" fmla="*/ 0 h 397"/>
                <a:gd name="T6" fmla="*/ 792 w 820"/>
                <a:gd name="T7" fmla="*/ 317 h 397"/>
              </a:gdLst>
              <a:ahLst/>
              <a:cxnLst>
                <a:cxn ang="0">
                  <a:pos x="T0" y="T1"/>
                </a:cxn>
                <a:cxn ang="0">
                  <a:pos x="T2" y="T3"/>
                </a:cxn>
                <a:cxn ang="0">
                  <a:pos x="T4" y="T5"/>
                </a:cxn>
                <a:cxn ang="0">
                  <a:pos x="T6" y="T7"/>
                </a:cxn>
              </a:cxnLst>
              <a:rect l="0" t="0" r="r" b="b"/>
              <a:pathLst>
                <a:path w="820" h="397">
                  <a:moveTo>
                    <a:pt x="792" y="317"/>
                  </a:moveTo>
                  <a:lnTo>
                    <a:pt x="792" y="317"/>
                  </a:lnTo>
                  <a:cubicBezTo>
                    <a:pt x="819" y="317"/>
                    <a:pt x="343" y="0"/>
                    <a:pt x="0" y="0"/>
                  </a:cubicBezTo>
                  <a:cubicBezTo>
                    <a:pt x="26" y="185"/>
                    <a:pt x="554" y="396"/>
                    <a:pt x="792" y="317"/>
                  </a:cubicBez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203" name="Freeform 202">
              <a:extLst>
                <a:ext uri="{FF2B5EF4-FFF2-40B4-BE49-F238E27FC236}">
                  <a16:creationId xmlns:a16="http://schemas.microsoft.com/office/drawing/2014/main" id="{7BF820FC-A1AC-454D-A5BF-D1A2E8EB1379}"/>
                </a:ext>
              </a:extLst>
            </p:cNvPr>
            <p:cNvSpPr>
              <a:spLocks noChangeArrowheads="1"/>
            </p:cNvSpPr>
            <p:nvPr/>
          </p:nvSpPr>
          <p:spPr bwMode="auto">
            <a:xfrm>
              <a:off x="8817287" y="2884527"/>
              <a:ext cx="321089" cy="380019"/>
            </a:xfrm>
            <a:custGeom>
              <a:avLst/>
              <a:gdLst>
                <a:gd name="T0" fmla="*/ 1874 w 1875"/>
                <a:gd name="T1" fmla="*/ 106 h 2220"/>
                <a:gd name="T2" fmla="*/ 1874 w 1875"/>
                <a:gd name="T3" fmla="*/ 106 h 2220"/>
                <a:gd name="T4" fmla="*/ 1029 w 1875"/>
                <a:gd name="T5" fmla="*/ 687 h 2220"/>
                <a:gd name="T6" fmla="*/ 0 w 1875"/>
                <a:gd name="T7" fmla="*/ 2219 h 2220"/>
                <a:gd name="T8" fmla="*/ 1874 w 1875"/>
                <a:gd name="T9" fmla="*/ 106 h 2220"/>
              </a:gdLst>
              <a:ahLst/>
              <a:cxnLst>
                <a:cxn ang="0">
                  <a:pos x="T0" y="T1"/>
                </a:cxn>
                <a:cxn ang="0">
                  <a:pos x="T2" y="T3"/>
                </a:cxn>
                <a:cxn ang="0">
                  <a:pos x="T4" y="T5"/>
                </a:cxn>
                <a:cxn ang="0">
                  <a:pos x="T6" y="T7"/>
                </a:cxn>
                <a:cxn ang="0">
                  <a:pos x="T8" y="T9"/>
                </a:cxn>
              </a:cxnLst>
              <a:rect l="0" t="0" r="r" b="b"/>
              <a:pathLst>
                <a:path w="1875" h="2220">
                  <a:moveTo>
                    <a:pt x="1874" y="106"/>
                  </a:moveTo>
                  <a:lnTo>
                    <a:pt x="1874" y="106"/>
                  </a:lnTo>
                  <a:cubicBezTo>
                    <a:pt x="1874" y="106"/>
                    <a:pt x="1294" y="53"/>
                    <a:pt x="1029" y="687"/>
                  </a:cubicBezTo>
                  <a:cubicBezTo>
                    <a:pt x="765" y="1347"/>
                    <a:pt x="686" y="1744"/>
                    <a:pt x="0" y="2219"/>
                  </a:cubicBezTo>
                  <a:cubicBezTo>
                    <a:pt x="1372" y="845"/>
                    <a:pt x="0" y="0"/>
                    <a:pt x="1874" y="106"/>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204" name="Freeform 203">
              <a:extLst>
                <a:ext uri="{FF2B5EF4-FFF2-40B4-BE49-F238E27FC236}">
                  <a16:creationId xmlns:a16="http://schemas.microsoft.com/office/drawing/2014/main" id="{9765B18C-0102-644F-8FD2-8BA3F5C6E179}"/>
                </a:ext>
              </a:extLst>
            </p:cNvPr>
            <p:cNvSpPr>
              <a:spLocks noChangeArrowheads="1"/>
            </p:cNvSpPr>
            <p:nvPr/>
          </p:nvSpPr>
          <p:spPr bwMode="auto">
            <a:xfrm>
              <a:off x="9133843" y="2907193"/>
              <a:ext cx="9066" cy="755"/>
            </a:xfrm>
            <a:custGeom>
              <a:avLst/>
              <a:gdLst>
                <a:gd name="T0" fmla="*/ 26 w 53"/>
                <a:gd name="T1" fmla="*/ 0 h 1"/>
                <a:gd name="T2" fmla="*/ 26 w 53"/>
                <a:gd name="T3" fmla="*/ 0 h 1"/>
                <a:gd name="T4" fmla="*/ 52 w 53"/>
                <a:gd name="T5" fmla="*/ 0 h 1"/>
                <a:gd name="T6" fmla="*/ 52 w 53"/>
                <a:gd name="T7" fmla="*/ 0 h 1"/>
                <a:gd name="T8" fmla="*/ 26 w 53"/>
                <a:gd name="T9" fmla="*/ 0 h 1"/>
                <a:gd name="T10" fmla="*/ 0 w 53"/>
                <a:gd name="T11" fmla="*/ 0 h 1"/>
                <a:gd name="T12" fmla="*/ 0 w 53"/>
                <a:gd name="T13" fmla="*/ 0 h 1"/>
                <a:gd name="T14" fmla="*/ 0 w 53"/>
                <a:gd name="T15" fmla="*/ 0 h 1"/>
                <a:gd name="T16" fmla="*/ 26 w 53"/>
                <a:gd name="T17" fmla="*/ 0 h 1"/>
                <a:gd name="T18" fmla="*/ 0 w 53"/>
                <a:gd name="T19" fmla="*/ 0 h 1"/>
                <a:gd name="T20" fmla="*/ 26 w 53"/>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1">
                  <a:moveTo>
                    <a:pt x="26" y="0"/>
                  </a:moveTo>
                  <a:lnTo>
                    <a:pt x="26" y="0"/>
                  </a:lnTo>
                  <a:cubicBezTo>
                    <a:pt x="52" y="0"/>
                    <a:pt x="52" y="0"/>
                    <a:pt x="52" y="0"/>
                  </a:cubicBezTo>
                  <a:lnTo>
                    <a:pt x="52" y="0"/>
                  </a:lnTo>
                  <a:lnTo>
                    <a:pt x="26" y="0"/>
                  </a:lnTo>
                  <a:lnTo>
                    <a:pt x="0" y="0"/>
                  </a:lnTo>
                  <a:lnTo>
                    <a:pt x="0" y="0"/>
                  </a:lnTo>
                  <a:lnTo>
                    <a:pt x="0" y="0"/>
                  </a:lnTo>
                  <a:cubicBezTo>
                    <a:pt x="26" y="0"/>
                    <a:pt x="26" y="0"/>
                    <a:pt x="26" y="0"/>
                  </a:cubicBezTo>
                  <a:cubicBezTo>
                    <a:pt x="26" y="0"/>
                    <a:pt x="26" y="0"/>
                    <a:pt x="0" y="0"/>
                  </a:cubicBezTo>
                  <a:lnTo>
                    <a:pt x="26" y="0"/>
                  </a:lnTo>
                </a:path>
              </a:pathLst>
            </a:custGeom>
            <a:solidFill>
              <a:srgbClr val="F0794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205" name="Freeform 204">
              <a:extLst>
                <a:ext uri="{FF2B5EF4-FFF2-40B4-BE49-F238E27FC236}">
                  <a16:creationId xmlns:a16="http://schemas.microsoft.com/office/drawing/2014/main" id="{99630553-0FEB-6F4B-A048-7B1E2EF02E61}"/>
                </a:ext>
              </a:extLst>
            </p:cNvPr>
            <p:cNvSpPr>
              <a:spLocks noChangeArrowheads="1"/>
            </p:cNvSpPr>
            <p:nvPr/>
          </p:nvSpPr>
          <p:spPr bwMode="auto">
            <a:xfrm>
              <a:off x="8645033" y="2794622"/>
              <a:ext cx="859765" cy="1213341"/>
            </a:xfrm>
            <a:custGeom>
              <a:avLst/>
              <a:gdLst>
                <a:gd name="T0" fmla="*/ 1215 w 5018"/>
                <a:gd name="T1" fmla="*/ 2589 h 7080"/>
                <a:gd name="T2" fmla="*/ 819 w 5018"/>
                <a:gd name="T3" fmla="*/ 4411 h 7080"/>
                <a:gd name="T4" fmla="*/ 872 w 5018"/>
                <a:gd name="T5" fmla="*/ 6788 h 7080"/>
                <a:gd name="T6" fmla="*/ 634 w 5018"/>
                <a:gd name="T7" fmla="*/ 6999 h 7080"/>
                <a:gd name="T8" fmla="*/ 872 w 5018"/>
                <a:gd name="T9" fmla="*/ 5547 h 7080"/>
                <a:gd name="T10" fmla="*/ 1320 w 5018"/>
                <a:gd name="T11" fmla="*/ 3064 h 7080"/>
                <a:gd name="T12" fmla="*/ 1268 w 5018"/>
                <a:gd name="T13" fmla="*/ 5837 h 7080"/>
                <a:gd name="T14" fmla="*/ 819 w 5018"/>
                <a:gd name="T15" fmla="*/ 7052 h 7080"/>
                <a:gd name="T16" fmla="*/ 872 w 5018"/>
                <a:gd name="T17" fmla="*/ 7079 h 7080"/>
                <a:gd name="T18" fmla="*/ 1294 w 5018"/>
                <a:gd name="T19" fmla="*/ 5811 h 7080"/>
                <a:gd name="T20" fmla="*/ 1294 w 5018"/>
                <a:gd name="T21" fmla="*/ 2958 h 7080"/>
                <a:gd name="T22" fmla="*/ 1163 w 5018"/>
                <a:gd name="T23" fmla="*/ 2430 h 7080"/>
                <a:gd name="T24" fmla="*/ 1558 w 5018"/>
                <a:gd name="T25" fmla="*/ 448 h 7080"/>
                <a:gd name="T26" fmla="*/ 1875 w 5018"/>
                <a:gd name="T27" fmla="*/ 79 h 7080"/>
                <a:gd name="T28" fmla="*/ 2799 w 5018"/>
                <a:gd name="T29" fmla="*/ 476 h 7080"/>
                <a:gd name="T30" fmla="*/ 1716 w 5018"/>
                <a:gd name="T31" fmla="*/ 687 h 7080"/>
                <a:gd name="T32" fmla="*/ 1954 w 5018"/>
                <a:gd name="T33" fmla="*/ 0 h 7080"/>
                <a:gd name="T34" fmla="*/ 1875 w 5018"/>
                <a:gd name="T35" fmla="*/ 26 h 7080"/>
                <a:gd name="T36" fmla="*/ 1505 w 5018"/>
                <a:gd name="T37" fmla="*/ 422 h 7080"/>
                <a:gd name="T38" fmla="*/ 1004 w 5018"/>
                <a:gd name="T39" fmla="*/ 1321 h 7080"/>
                <a:gd name="T40" fmla="*/ 978 w 5018"/>
                <a:gd name="T41" fmla="*/ 1479 h 7080"/>
                <a:gd name="T42" fmla="*/ 1031 w 5018"/>
                <a:gd name="T43" fmla="*/ 1901 h 7080"/>
                <a:gd name="T44" fmla="*/ 317 w 5018"/>
                <a:gd name="T45" fmla="*/ 3698 h 7080"/>
                <a:gd name="T46" fmla="*/ 132 w 5018"/>
                <a:gd name="T47" fmla="*/ 3671 h 7080"/>
                <a:gd name="T48" fmla="*/ 0 w 5018"/>
                <a:gd name="T49" fmla="*/ 3751 h 7080"/>
                <a:gd name="T50" fmla="*/ 264 w 5018"/>
                <a:gd name="T51" fmla="*/ 3751 h 7080"/>
                <a:gd name="T52" fmla="*/ 529 w 5018"/>
                <a:gd name="T53" fmla="*/ 3671 h 7080"/>
                <a:gd name="T54" fmla="*/ 1109 w 5018"/>
                <a:gd name="T55" fmla="*/ 2456 h 7080"/>
                <a:gd name="T56" fmla="*/ 1215 w 5018"/>
                <a:gd name="T57" fmla="*/ 2535 h 7080"/>
                <a:gd name="T58" fmla="*/ 2482 w 5018"/>
                <a:gd name="T59" fmla="*/ 502 h 7080"/>
                <a:gd name="T60" fmla="*/ 2878 w 5018"/>
                <a:gd name="T61" fmla="*/ 554 h 7080"/>
                <a:gd name="T62" fmla="*/ 2852 w 5018"/>
                <a:gd name="T63" fmla="*/ 634 h 7080"/>
                <a:gd name="T64" fmla="*/ 2878 w 5018"/>
                <a:gd name="T65" fmla="*/ 634 h 7080"/>
                <a:gd name="T66" fmla="*/ 2852 w 5018"/>
                <a:gd name="T67" fmla="*/ 634 h 7080"/>
                <a:gd name="T68" fmla="*/ 2878 w 5018"/>
                <a:gd name="T69" fmla="*/ 660 h 7080"/>
                <a:gd name="T70" fmla="*/ 2878 w 5018"/>
                <a:gd name="T71" fmla="*/ 660 h 7080"/>
                <a:gd name="T72" fmla="*/ 2904 w 5018"/>
                <a:gd name="T73" fmla="*/ 660 h 7080"/>
                <a:gd name="T74" fmla="*/ 3961 w 5018"/>
                <a:gd name="T75" fmla="*/ 898 h 7080"/>
                <a:gd name="T76" fmla="*/ 4172 w 5018"/>
                <a:gd name="T77" fmla="*/ 2192 h 7080"/>
                <a:gd name="T78" fmla="*/ 4120 w 5018"/>
                <a:gd name="T79" fmla="*/ 6207 h 7080"/>
                <a:gd name="T80" fmla="*/ 5017 w 5018"/>
                <a:gd name="T81" fmla="*/ 6604 h 7080"/>
                <a:gd name="T82" fmla="*/ 3750 w 5018"/>
                <a:gd name="T83" fmla="*/ 4517 h 7080"/>
                <a:gd name="T84" fmla="*/ 4622 w 5018"/>
                <a:gd name="T85" fmla="*/ 5097 h 7080"/>
                <a:gd name="T86" fmla="*/ 3777 w 5018"/>
                <a:gd name="T87" fmla="*/ 4437 h 7080"/>
                <a:gd name="T88" fmla="*/ 4146 w 5018"/>
                <a:gd name="T89" fmla="*/ 2615 h 7080"/>
                <a:gd name="T90" fmla="*/ 4278 w 5018"/>
                <a:gd name="T91" fmla="*/ 4173 h 7080"/>
                <a:gd name="T92" fmla="*/ 4305 w 5018"/>
                <a:gd name="T93" fmla="*/ 4120 h 7080"/>
                <a:gd name="T94" fmla="*/ 4199 w 5018"/>
                <a:gd name="T95" fmla="*/ 2615 h 7080"/>
                <a:gd name="T96" fmla="*/ 4014 w 5018"/>
                <a:gd name="T97" fmla="*/ 845 h 7080"/>
                <a:gd name="T98" fmla="*/ 2931 w 5018"/>
                <a:gd name="T99" fmla="*/ 607 h 7080"/>
                <a:gd name="T100" fmla="*/ 3010 w 5018"/>
                <a:gd name="T101" fmla="*/ 396 h 7080"/>
                <a:gd name="T102" fmla="*/ 2958 w 5018"/>
                <a:gd name="T103" fmla="*/ 396 h 7080"/>
                <a:gd name="T104" fmla="*/ 1954 w 5018"/>
                <a:gd name="T105" fmla="*/ 0 h 7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18" h="7080">
                  <a:moveTo>
                    <a:pt x="1215" y="2589"/>
                  </a:moveTo>
                  <a:lnTo>
                    <a:pt x="1215" y="2589"/>
                  </a:lnTo>
                  <a:cubicBezTo>
                    <a:pt x="1215" y="2615"/>
                    <a:pt x="1189" y="2615"/>
                    <a:pt x="1163" y="2641"/>
                  </a:cubicBezTo>
                  <a:cubicBezTo>
                    <a:pt x="1399" y="3328"/>
                    <a:pt x="1242" y="4015"/>
                    <a:pt x="819" y="4411"/>
                  </a:cubicBezTo>
                  <a:cubicBezTo>
                    <a:pt x="581" y="4622"/>
                    <a:pt x="714" y="5071"/>
                    <a:pt x="819" y="5573"/>
                  </a:cubicBezTo>
                  <a:cubicBezTo>
                    <a:pt x="951" y="6048"/>
                    <a:pt x="1057" y="6524"/>
                    <a:pt x="872" y="6788"/>
                  </a:cubicBezTo>
                  <a:cubicBezTo>
                    <a:pt x="819" y="6893"/>
                    <a:pt x="687" y="6947"/>
                    <a:pt x="529" y="6973"/>
                  </a:cubicBezTo>
                  <a:cubicBezTo>
                    <a:pt x="555" y="6973"/>
                    <a:pt x="581" y="6999"/>
                    <a:pt x="634" y="6999"/>
                  </a:cubicBezTo>
                  <a:cubicBezTo>
                    <a:pt x="766" y="6973"/>
                    <a:pt x="872" y="6920"/>
                    <a:pt x="925" y="6815"/>
                  </a:cubicBezTo>
                  <a:cubicBezTo>
                    <a:pt x="1109" y="6550"/>
                    <a:pt x="1004" y="6048"/>
                    <a:pt x="872" y="5547"/>
                  </a:cubicBezTo>
                  <a:cubicBezTo>
                    <a:pt x="766" y="5071"/>
                    <a:pt x="661" y="4648"/>
                    <a:pt x="846" y="4463"/>
                  </a:cubicBezTo>
                  <a:cubicBezTo>
                    <a:pt x="1215" y="4120"/>
                    <a:pt x="1373" y="3618"/>
                    <a:pt x="1320" y="3064"/>
                  </a:cubicBezTo>
                  <a:cubicBezTo>
                    <a:pt x="1505" y="3301"/>
                    <a:pt x="2007" y="4120"/>
                    <a:pt x="1189" y="4886"/>
                  </a:cubicBezTo>
                  <a:cubicBezTo>
                    <a:pt x="925" y="5177"/>
                    <a:pt x="1083" y="5520"/>
                    <a:pt x="1268" y="5837"/>
                  </a:cubicBezTo>
                  <a:cubicBezTo>
                    <a:pt x="1399" y="6101"/>
                    <a:pt x="1531" y="6365"/>
                    <a:pt x="1425" y="6604"/>
                  </a:cubicBezTo>
                  <a:cubicBezTo>
                    <a:pt x="1373" y="6788"/>
                    <a:pt x="1163" y="6920"/>
                    <a:pt x="819" y="7052"/>
                  </a:cubicBezTo>
                  <a:cubicBezTo>
                    <a:pt x="819" y="7079"/>
                    <a:pt x="819" y="7079"/>
                    <a:pt x="819" y="7079"/>
                  </a:cubicBezTo>
                  <a:cubicBezTo>
                    <a:pt x="846" y="7079"/>
                    <a:pt x="846" y="7079"/>
                    <a:pt x="872" y="7079"/>
                  </a:cubicBezTo>
                  <a:cubicBezTo>
                    <a:pt x="1215" y="6973"/>
                    <a:pt x="1399" y="6815"/>
                    <a:pt x="1479" y="6630"/>
                  </a:cubicBezTo>
                  <a:cubicBezTo>
                    <a:pt x="1584" y="6365"/>
                    <a:pt x="1452" y="6075"/>
                    <a:pt x="1294" y="5811"/>
                  </a:cubicBezTo>
                  <a:cubicBezTo>
                    <a:pt x="1136" y="5494"/>
                    <a:pt x="978" y="5177"/>
                    <a:pt x="1242" y="4939"/>
                  </a:cubicBezTo>
                  <a:cubicBezTo>
                    <a:pt x="2192" y="4041"/>
                    <a:pt x="1373" y="3037"/>
                    <a:pt x="1294" y="2958"/>
                  </a:cubicBezTo>
                  <a:cubicBezTo>
                    <a:pt x="1294" y="2852"/>
                    <a:pt x="1268" y="2720"/>
                    <a:pt x="1215" y="2589"/>
                  </a:cubicBezTo>
                  <a:lnTo>
                    <a:pt x="1163" y="2430"/>
                  </a:lnTo>
                  <a:lnTo>
                    <a:pt x="1163" y="2430"/>
                  </a:lnTo>
                  <a:cubicBezTo>
                    <a:pt x="872" y="1690"/>
                    <a:pt x="1558" y="476"/>
                    <a:pt x="1558" y="448"/>
                  </a:cubicBezTo>
                  <a:cubicBezTo>
                    <a:pt x="1584" y="370"/>
                    <a:pt x="1637" y="290"/>
                    <a:pt x="1690" y="211"/>
                  </a:cubicBezTo>
                  <a:cubicBezTo>
                    <a:pt x="1716" y="132"/>
                    <a:pt x="1796" y="79"/>
                    <a:pt x="1875" y="79"/>
                  </a:cubicBezTo>
                  <a:cubicBezTo>
                    <a:pt x="1901" y="79"/>
                    <a:pt x="1927" y="53"/>
                    <a:pt x="1954" y="53"/>
                  </a:cubicBezTo>
                  <a:cubicBezTo>
                    <a:pt x="2218" y="53"/>
                    <a:pt x="2615" y="343"/>
                    <a:pt x="2799" y="476"/>
                  </a:cubicBezTo>
                  <a:cubicBezTo>
                    <a:pt x="2720" y="476"/>
                    <a:pt x="2615" y="448"/>
                    <a:pt x="2482" y="448"/>
                  </a:cubicBezTo>
                  <a:cubicBezTo>
                    <a:pt x="2244" y="448"/>
                    <a:pt x="1954" y="502"/>
                    <a:pt x="1716" y="687"/>
                  </a:cubicBezTo>
                  <a:cubicBezTo>
                    <a:pt x="1584" y="792"/>
                    <a:pt x="1242" y="1453"/>
                    <a:pt x="1163" y="2430"/>
                  </a:cubicBezTo>
                  <a:lnTo>
                    <a:pt x="1954" y="0"/>
                  </a:lnTo>
                  <a:lnTo>
                    <a:pt x="1954" y="0"/>
                  </a:lnTo>
                  <a:cubicBezTo>
                    <a:pt x="1927" y="0"/>
                    <a:pt x="1901" y="0"/>
                    <a:pt x="1875" y="26"/>
                  </a:cubicBezTo>
                  <a:cubicBezTo>
                    <a:pt x="1769" y="26"/>
                    <a:pt x="1690" y="105"/>
                    <a:pt x="1637" y="185"/>
                  </a:cubicBezTo>
                  <a:cubicBezTo>
                    <a:pt x="1584" y="290"/>
                    <a:pt x="1558" y="370"/>
                    <a:pt x="1505" y="422"/>
                  </a:cubicBezTo>
                  <a:cubicBezTo>
                    <a:pt x="1505" y="448"/>
                    <a:pt x="1505" y="448"/>
                    <a:pt x="1505" y="448"/>
                  </a:cubicBezTo>
                  <a:cubicBezTo>
                    <a:pt x="1294" y="845"/>
                    <a:pt x="1136" y="1109"/>
                    <a:pt x="1004" y="1321"/>
                  </a:cubicBezTo>
                  <a:cubicBezTo>
                    <a:pt x="1004" y="1373"/>
                    <a:pt x="1004" y="1399"/>
                    <a:pt x="978" y="1453"/>
                  </a:cubicBezTo>
                  <a:lnTo>
                    <a:pt x="978" y="1479"/>
                  </a:lnTo>
                  <a:cubicBezTo>
                    <a:pt x="1031" y="1373"/>
                    <a:pt x="1136" y="1241"/>
                    <a:pt x="1242" y="1056"/>
                  </a:cubicBezTo>
                  <a:cubicBezTo>
                    <a:pt x="1136" y="1294"/>
                    <a:pt x="1057" y="1611"/>
                    <a:pt x="1031" y="1901"/>
                  </a:cubicBezTo>
                  <a:cubicBezTo>
                    <a:pt x="1004" y="2113"/>
                    <a:pt x="872" y="3328"/>
                    <a:pt x="475" y="3645"/>
                  </a:cubicBezTo>
                  <a:cubicBezTo>
                    <a:pt x="423" y="3671"/>
                    <a:pt x="370" y="3698"/>
                    <a:pt x="317" y="3698"/>
                  </a:cubicBezTo>
                  <a:lnTo>
                    <a:pt x="291" y="3698"/>
                  </a:lnTo>
                  <a:cubicBezTo>
                    <a:pt x="238" y="3671"/>
                    <a:pt x="186" y="3671"/>
                    <a:pt x="132" y="3671"/>
                  </a:cubicBezTo>
                  <a:cubicBezTo>
                    <a:pt x="106" y="3671"/>
                    <a:pt x="53" y="3671"/>
                    <a:pt x="27" y="3698"/>
                  </a:cubicBezTo>
                  <a:cubicBezTo>
                    <a:pt x="0" y="3698"/>
                    <a:pt x="0" y="3724"/>
                    <a:pt x="0" y="3751"/>
                  </a:cubicBezTo>
                  <a:cubicBezTo>
                    <a:pt x="53" y="3751"/>
                    <a:pt x="80" y="3724"/>
                    <a:pt x="132" y="3724"/>
                  </a:cubicBezTo>
                  <a:cubicBezTo>
                    <a:pt x="186" y="3724"/>
                    <a:pt x="238" y="3724"/>
                    <a:pt x="264" y="3751"/>
                  </a:cubicBezTo>
                  <a:cubicBezTo>
                    <a:pt x="291" y="3751"/>
                    <a:pt x="317" y="3751"/>
                    <a:pt x="317" y="3751"/>
                  </a:cubicBezTo>
                  <a:cubicBezTo>
                    <a:pt x="397" y="3751"/>
                    <a:pt x="449" y="3724"/>
                    <a:pt x="529" y="3671"/>
                  </a:cubicBezTo>
                  <a:cubicBezTo>
                    <a:pt x="819" y="3434"/>
                    <a:pt x="978" y="2667"/>
                    <a:pt x="1057" y="2218"/>
                  </a:cubicBezTo>
                  <a:cubicBezTo>
                    <a:pt x="1057" y="2298"/>
                    <a:pt x="1083" y="2377"/>
                    <a:pt x="1109" y="2456"/>
                  </a:cubicBezTo>
                  <a:cubicBezTo>
                    <a:pt x="1136" y="2509"/>
                    <a:pt x="1136" y="2535"/>
                    <a:pt x="1163" y="2589"/>
                  </a:cubicBezTo>
                  <a:cubicBezTo>
                    <a:pt x="1189" y="2562"/>
                    <a:pt x="1189" y="2562"/>
                    <a:pt x="1215" y="2535"/>
                  </a:cubicBezTo>
                  <a:cubicBezTo>
                    <a:pt x="1268" y="1453"/>
                    <a:pt x="1637" y="819"/>
                    <a:pt x="1742" y="739"/>
                  </a:cubicBezTo>
                  <a:cubicBezTo>
                    <a:pt x="1981" y="554"/>
                    <a:pt x="2271" y="502"/>
                    <a:pt x="2482" y="502"/>
                  </a:cubicBezTo>
                  <a:cubicBezTo>
                    <a:pt x="2720" y="502"/>
                    <a:pt x="2878" y="554"/>
                    <a:pt x="2878" y="554"/>
                  </a:cubicBezTo>
                  <a:lnTo>
                    <a:pt x="2878" y="554"/>
                  </a:lnTo>
                  <a:lnTo>
                    <a:pt x="2878" y="554"/>
                  </a:lnTo>
                  <a:cubicBezTo>
                    <a:pt x="2852" y="634"/>
                    <a:pt x="2852" y="634"/>
                    <a:pt x="2852" y="634"/>
                  </a:cubicBezTo>
                  <a:lnTo>
                    <a:pt x="2852" y="634"/>
                  </a:lnTo>
                  <a:cubicBezTo>
                    <a:pt x="2878" y="634"/>
                    <a:pt x="2878" y="634"/>
                    <a:pt x="2878" y="634"/>
                  </a:cubicBezTo>
                  <a:cubicBezTo>
                    <a:pt x="2878" y="634"/>
                    <a:pt x="2878" y="634"/>
                    <a:pt x="2852" y="634"/>
                  </a:cubicBezTo>
                  <a:lnTo>
                    <a:pt x="2852" y="634"/>
                  </a:lnTo>
                  <a:cubicBezTo>
                    <a:pt x="2852" y="660"/>
                    <a:pt x="2852" y="660"/>
                    <a:pt x="2852" y="660"/>
                  </a:cubicBezTo>
                  <a:cubicBezTo>
                    <a:pt x="2878" y="660"/>
                    <a:pt x="2878" y="660"/>
                    <a:pt x="2878" y="660"/>
                  </a:cubicBezTo>
                  <a:lnTo>
                    <a:pt x="2878" y="660"/>
                  </a:lnTo>
                  <a:lnTo>
                    <a:pt x="2878" y="660"/>
                  </a:lnTo>
                  <a:lnTo>
                    <a:pt x="2904" y="660"/>
                  </a:lnTo>
                  <a:lnTo>
                    <a:pt x="2904" y="660"/>
                  </a:lnTo>
                  <a:cubicBezTo>
                    <a:pt x="2931" y="660"/>
                    <a:pt x="3010" y="660"/>
                    <a:pt x="3142" y="660"/>
                  </a:cubicBezTo>
                  <a:cubicBezTo>
                    <a:pt x="3380" y="660"/>
                    <a:pt x="3750" y="687"/>
                    <a:pt x="3961" y="898"/>
                  </a:cubicBezTo>
                  <a:cubicBezTo>
                    <a:pt x="4120" y="1030"/>
                    <a:pt x="4199" y="1188"/>
                    <a:pt x="4199" y="1426"/>
                  </a:cubicBezTo>
                  <a:cubicBezTo>
                    <a:pt x="4199" y="1690"/>
                    <a:pt x="4199" y="1955"/>
                    <a:pt x="4172" y="2192"/>
                  </a:cubicBezTo>
                  <a:cubicBezTo>
                    <a:pt x="4120" y="2298"/>
                    <a:pt x="3460" y="3803"/>
                    <a:pt x="3697" y="4437"/>
                  </a:cubicBezTo>
                  <a:cubicBezTo>
                    <a:pt x="3671" y="4543"/>
                    <a:pt x="3327" y="5599"/>
                    <a:pt x="4120" y="6207"/>
                  </a:cubicBezTo>
                  <a:cubicBezTo>
                    <a:pt x="4411" y="6445"/>
                    <a:pt x="4728" y="6576"/>
                    <a:pt x="4991" y="6656"/>
                  </a:cubicBezTo>
                  <a:cubicBezTo>
                    <a:pt x="4991" y="6630"/>
                    <a:pt x="5017" y="6630"/>
                    <a:pt x="5017" y="6604"/>
                  </a:cubicBezTo>
                  <a:cubicBezTo>
                    <a:pt x="4754" y="6524"/>
                    <a:pt x="4463" y="6392"/>
                    <a:pt x="4146" y="6154"/>
                  </a:cubicBezTo>
                  <a:cubicBezTo>
                    <a:pt x="3460" y="5626"/>
                    <a:pt x="3671" y="4754"/>
                    <a:pt x="3750" y="4517"/>
                  </a:cubicBezTo>
                  <a:cubicBezTo>
                    <a:pt x="3909" y="4834"/>
                    <a:pt x="4305" y="5019"/>
                    <a:pt x="4674" y="5124"/>
                  </a:cubicBezTo>
                  <a:cubicBezTo>
                    <a:pt x="4648" y="5124"/>
                    <a:pt x="4622" y="5097"/>
                    <a:pt x="4622" y="5097"/>
                  </a:cubicBezTo>
                  <a:cubicBezTo>
                    <a:pt x="4595" y="5071"/>
                    <a:pt x="4569" y="5045"/>
                    <a:pt x="4569" y="5045"/>
                  </a:cubicBezTo>
                  <a:cubicBezTo>
                    <a:pt x="4225" y="4913"/>
                    <a:pt x="3881" y="4728"/>
                    <a:pt x="3777" y="4437"/>
                  </a:cubicBezTo>
                  <a:cubicBezTo>
                    <a:pt x="3565" y="3935"/>
                    <a:pt x="3988" y="2773"/>
                    <a:pt x="4172" y="2377"/>
                  </a:cubicBezTo>
                  <a:cubicBezTo>
                    <a:pt x="4146" y="2456"/>
                    <a:pt x="4146" y="2535"/>
                    <a:pt x="4146" y="2615"/>
                  </a:cubicBezTo>
                  <a:cubicBezTo>
                    <a:pt x="4094" y="3064"/>
                    <a:pt x="4067" y="3460"/>
                    <a:pt x="4146" y="3777"/>
                  </a:cubicBezTo>
                  <a:cubicBezTo>
                    <a:pt x="4172" y="3962"/>
                    <a:pt x="4225" y="4094"/>
                    <a:pt x="4278" y="4173"/>
                  </a:cubicBezTo>
                  <a:lnTo>
                    <a:pt x="4278" y="4173"/>
                  </a:lnTo>
                  <a:cubicBezTo>
                    <a:pt x="4278" y="4146"/>
                    <a:pt x="4305" y="4146"/>
                    <a:pt x="4305" y="4120"/>
                  </a:cubicBezTo>
                  <a:cubicBezTo>
                    <a:pt x="4252" y="4041"/>
                    <a:pt x="4225" y="3909"/>
                    <a:pt x="4199" y="3751"/>
                  </a:cubicBezTo>
                  <a:cubicBezTo>
                    <a:pt x="4120" y="3460"/>
                    <a:pt x="4146" y="3064"/>
                    <a:pt x="4199" y="2615"/>
                  </a:cubicBezTo>
                  <a:cubicBezTo>
                    <a:pt x="4225" y="2272"/>
                    <a:pt x="4252" y="1875"/>
                    <a:pt x="4252" y="1426"/>
                  </a:cubicBezTo>
                  <a:cubicBezTo>
                    <a:pt x="4252" y="1188"/>
                    <a:pt x="4172" y="977"/>
                    <a:pt x="4014" y="845"/>
                  </a:cubicBezTo>
                  <a:cubicBezTo>
                    <a:pt x="3750" y="634"/>
                    <a:pt x="3406" y="607"/>
                    <a:pt x="3142" y="607"/>
                  </a:cubicBezTo>
                  <a:cubicBezTo>
                    <a:pt x="3063" y="607"/>
                    <a:pt x="2984" y="607"/>
                    <a:pt x="2931" y="607"/>
                  </a:cubicBezTo>
                  <a:cubicBezTo>
                    <a:pt x="3037" y="396"/>
                    <a:pt x="3037" y="396"/>
                    <a:pt x="3037" y="396"/>
                  </a:cubicBezTo>
                  <a:cubicBezTo>
                    <a:pt x="3010" y="396"/>
                    <a:pt x="3010" y="396"/>
                    <a:pt x="3010" y="396"/>
                  </a:cubicBezTo>
                  <a:cubicBezTo>
                    <a:pt x="3010" y="422"/>
                    <a:pt x="3010" y="422"/>
                    <a:pt x="2984" y="422"/>
                  </a:cubicBezTo>
                  <a:cubicBezTo>
                    <a:pt x="2984" y="396"/>
                    <a:pt x="2984" y="396"/>
                    <a:pt x="2958" y="396"/>
                  </a:cubicBezTo>
                  <a:cubicBezTo>
                    <a:pt x="2904" y="502"/>
                    <a:pt x="2904" y="502"/>
                    <a:pt x="2904" y="502"/>
                  </a:cubicBezTo>
                  <a:cubicBezTo>
                    <a:pt x="2799" y="396"/>
                    <a:pt x="2298" y="0"/>
                    <a:pt x="1954" y="0"/>
                  </a:cubicBezTo>
                  <a:lnTo>
                    <a:pt x="1215" y="2589"/>
                  </a:lnTo>
                </a:path>
              </a:pathLst>
            </a:custGeom>
            <a:solidFill>
              <a:srgbClr val="CE6A00">
                <a:alpha val="38000"/>
              </a:srgb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206" name="Freeform 205">
              <a:extLst>
                <a:ext uri="{FF2B5EF4-FFF2-40B4-BE49-F238E27FC236}">
                  <a16:creationId xmlns:a16="http://schemas.microsoft.com/office/drawing/2014/main" id="{16AE9B79-2799-3948-A4DA-2738381015B6}"/>
                </a:ext>
              </a:extLst>
            </p:cNvPr>
            <p:cNvSpPr>
              <a:spLocks noChangeArrowheads="1"/>
            </p:cNvSpPr>
            <p:nvPr/>
          </p:nvSpPr>
          <p:spPr bwMode="auto">
            <a:xfrm>
              <a:off x="8844485" y="2902660"/>
              <a:ext cx="293891" cy="343755"/>
            </a:xfrm>
            <a:custGeom>
              <a:avLst/>
              <a:gdLst>
                <a:gd name="T0" fmla="*/ 52 w 1716"/>
                <a:gd name="T1" fmla="*/ 1901 h 2008"/>
                <a:gd name="T2" fmla="*/ 52 w 1716"/>
                <a:gd name="T3" fmla="*/ 1901 h 2008"/>
                <a:gd name="T4" fmla="*/ 0 w 1716"/>
                <a:gd name="T5" fmla="*/ 1955 h 2008"/>
                <a:gd name="T6" fmla="*/ 0 w 1716"/>
                <a:gd name="T7" fmla="*/ 2007 h 2008"/>
                <a:gd name="T8" fmla="*/ 52 w 1716"/>
                <a:gd name="T9" fmla="*/ 1955 h 2008"/>
                <a:gd name="T10" fmla="*/ 52 w 1716"/>
                <a:gd name="T11" fmla="*/ 1928 h 2008"/>
                <a:gd name="T12" fmla="*/ 52 w 1716"/>
                <a:gd name="T13" fmla="*/ 1901 h 2008"/>
                <a:gd name="T14" fmla="*/ 1689 w 1716"/>
                <a:gd name="T15" fmla="*/ 0 h 2008"/>
                <a:gd name="T16" fmla="*/ 1689 w 1716"/>
                <a:gd name="T17" fmla="*/ 0 h 2008"/>
                <a:gd name="T18" fmla="*/ 1715 w 1716"/>
                <a:gd name="T19" fmla="*/ 0 h 2008"/>
                <a:gd name="T20" fmla="*/ 1689 w 1716"/>
                <a:gd name="T21" fmla="*/ 0 h 2008"/>
                <a:gd name="T22" fmla="*/ 1689 w 1716"/>
                <a:gd name="T23" fmla="*/ 0 h 2008"/>
                <a:gd name="T24" fmla="*/ 1689 w 1716"/>
                <a:gd name="T25" fmla="*/ 0 h 2008"/>
                <a:gd name="T26" fmla="*/ 1689 w 1716"/>
                <a:gd name="T27" fmla="*/ 0 h 2008"/>
                <a:gd name="T28" fmla="*/ 1689 w 1716"/>
                <a:gd name="T29" fmla="*/ 0 h 2008"/>
                <a:gd name="T30" fmla="*/ 1689 w 1716"/>
                <a:gd name="T31" fmla="*/ 0 h 2008"/>
                <a:gd name="T32" fmla="*/ 52 w 1716"/>
                <a:gd name="T33" fmla="*/ 1901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6" h="2008">
                  <a:moveTo>
                    <a:pt x="52" y="1901"/>
                  </a:moveTo>
                  <a:lnTo>
                    <a:pt x="52" y="1901"/>
                  </a:lnTo>
                  <a:cubicBezTo>
                    <a:pt x="26" y="1928"/>
                    <a:pt x="26" y="1928"/>
                    <a:pt x="0" y="1955"/>
                  </a:cubicBezTo>
                  <a:cubicBezTo>
                    <a:pt x="0" y="1981"/>
                    <a:pt x="0" y="1981"/>
                    <a:pt x="0" y="2007"/>
                  </a:cubicBezTo>
                  <a:cubicBezTo>
                    <a:pt x="26" y="1981"/>
                    <a:pt x="52" y="1981"/>
                    <a:pt x="52" y="1955"/>
                  </a:cubicBezTo>
                  <a:lnTo>
                    <a:pt x="52" y="1928"/>
                  </a:lnTo>
                  <a:lnTo>
                    <a:pt x="52" y="1901"/>
                  </a:lnTo>
                  <a:lnTo>
                    <a:pt x="1689" y="0"/>
                  </a:lnTo>
                  <a:lnTo>
                    <a:pt x="1689" y="0"/>
                  </a:lnTo>
                  <a:cubicBezTo>
                    <a:pt x="1715" y="0"/>
                    <a:pt x="1715" y="0"/>
                    <a:pt x="1715" y="0"/>
                  </a:cubicBezTo>
                  <a:cubicBezTo>
                    <a:pt x="1715" y="0"/>
                    <a:pt x="1715" y="0"/>
                    <a:pt x="1689" y="0"/>
                  </a:cubicBezTo>
                  <a:lnTo>
                    <a:pt x="1689" y="0"/>
                  </a:lnTo>
                  <a:lnTo>
                    <a:pt x="1689" y="0"/>
                  </a:lnTo>
                  <a:lnTo>
                    <a:pt x="1689" y="0"/>
                  </a:lnTo>
                  <a:lnTo>
                    <a:pt x="1689" y="0"/>
                  </a:lnTo>
                  <a:lnTo>
                    <a:pt x="1689" y="0"/>
                  </a:lnTo>
                  <a:lnTo>
                    <a:pt x="52" y="1901"/>
                  </a:lnTo>
                </a:path>
              </a:pathLst>
            </a:custGeom>
            <a:solidFill>
              <a:srgbClr val="79352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207" name="Freeform 206">
              <a:extLst>
                <a:ext uri="{FF2B5EF4-FFF2-40B4-BE49-F238E27FC236}">
                  <a16:creationId xmlns:a16="http://schemas.microsoft.com/office/drawing/2014/main" id="{EB1042C6-4AA1-D34A-B416-6DF8EA9AC1E2}"/>
                </a:ext>
              </a:extLst>
            </p:cNvPr>
            <p:cNvSpPr>
              <a:spLocks noChangeArrowheads="1"/>
            </p:cNvSpPr>
            <p:nvPr/>
          </p:nvSpPr>
          <p:spPr bwMode="auto">
            <a:xfrm>
              <a:off x="8781022" y="4147732"/>
              <a:ext cx="516010" cy="226652"/>
            </a:xfrm>
            <a:custGeom>
              <a:avLst/>
              <a:gdLst>
                <a:gd name="T0" fmla="*/ 2746 w 3012"/>
                <a:gd name="T1" fmla="*/ 211 h 1321"/>
                <a:gd name="T2" fmla="*/ 2746 w 3012"/>
                <a:gd name="T3" fmla="*/ 211 h 1321"/>
                <a:gd name="T4" fmla="*/ 1637 w 3012"/>
                <a:gd name="T5" fmla="*/ 396 h 1321"/>
                <a:gd name="T6" fmla="*/ 0 w 3012"/>
                <a:gd name="T7" fmla="*/ 528 h 1321"/>
                <a:gd name="T8" fmla="*/ 0 w 3012"/>
                <a:gd name="T9" fmla="*/ 660 h 1321"/>
                <a:gd name="T10" fmla="*/ 3011 w 3012"/>
                <a:gd name="T11" fmla="*/ 871 h 1321"/>
                <a:gd name="T12" fmla="*/ 2746 w 3012"/>
                <a:gd name="T13" fmla="*/ 211 h 1321"/>
              </a:gdLst>
              <a:ahLst/>
              <a:cxnLst>
                <a:cxn ang="0">
                  <a:pos x="T0" y="T1"/>
                </a:cxn>
                <a:cxn ang="0">
                  <a:pos x="T2" y="T3"/>
                </a:cxn>
                <a:cxn ang="0">
                  <a:pos x="T4" y="T5"/>
                </a:cxn>
                <a:cxn ang="0">
                  <a:pos x="T6" y="T7"/>
                </a:cxn>
                <a:cxn ang="0">
                  <a:pos x="T8" y="T9"/>
                </a:cxn>
                <a:cxn ang="0">
                  <a:pos x="T10" y="T11"/>
                </a:cxn>
                <a:cxn ang="0">
                  <a:pos x="T12" y="T13"/>
                </a:cxn>
              </a:cxnLst>
              <a:rect l="0" t="0" r="r" b="b"/>
              <a:pathLst>
                <a:path w="3012" h="1321">
                  <a:moveTo>
                    <a:pt x="2746" y="211"/>
                  </a:moveTo>
                  <a:lnTo>
                    <a:pt x="2746" y="211"/>
                  </a:lnTo>
                  <a:cubicBezTo>
                    <a:pt x="2746" y="211"/>
                    <a:pt x="2112" y="0"/>
                    <a:pt x="1637" y="396"/>
                  </a:cubicBezTo>
                  <a:cubicBezTo>
                    <a:pt x="1135" y="792"/>
                    <a:pt x="0" y="528"/>
                    <a:pt x="0" y="528"/>
                  </a:cubicBezTo>
                  <a:cubicBezTo>
                    <a:pt x="0" y="660"/>
                    <a:pt x="0" y="660"/>
                    <a:pt x="0" y="660"/>
                  </a:cubicBezTo>
                  <a:cubicBezTo>
                    <a:pt x="0" y="660"/>
                    <a:pt x="1954" y="1320"/>
                    <a:pt x="3011" y="871"/>
                  </a:cubicBezTo>
                  <a:cubicBezTo>
                    <a:pt x="2958" y="448"/>
                    <a:pt x="2746" y="211"/>
                    <a:pt x="2746" y="211"/>
                  </a:cubicBezTo>
                </a:path>
              </a:pathLst>
            </a:custGeom>
            <a:solidFill>
              <a:schemeClr val="bg1">
                <a:lumMod val="60000"/>
                <a:lumOff val="4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208" name="Rounded Rectangle 207">
              <a:extLst>
                <a:ext uri="{FF2B5EF4-FFF2-40B4-BE49-F238E27FC236}">
                  <a16:creationId xmlns:a16="http://schemas.microsoft.com/office/drawing/2014/main" id="{D028ADE1-D4F4-9040-B556-2F1C4268534C}"/>
                </a:ext>
              </a:extLst>
            </p:cNvPr>
            <p:cNvSpPr/>
            <p:nvPr/>
          </p:nvSpPr>
          <p:spPr>
            <a:xfrm>
              <a:off x="8232985" y="3766957"/>
              <a:ext cx="660712" cy="436571"/>
            </a:xfrm>
            <a:prstGeom prst="roundRect">
              <a:avLst>
                <a:gd name="adj" fmla="val 8175"/>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209" name="Group 208">
              <a:extLst>
                <a:ext uri="{FF2B5EF4-FFF2-40B4-BE49-F238E27FC236}">
                  <a16:creationId xmlns:a16="http://schemas.microsoft.com/office/drawing/2014/main" id="{7653BA0F-F238-9742-A20C-3CB372536B26}"/>
                </a:ext>
              </a:extLst>
            </p:cNvPr>
            <p:cNvGrpSpPr/>
            <p:nvPr/>
          </p:nvGrpSpPr>
          <p:grpSpPr>
            <a:xfrm>
              <a:off x="8518862" y="3744292"/>
              <a:ext cx="108793" cy="31731"/>
              <a:chOff x="8518862" y="3744292"/>
              <a:chExt cx="108793" cy="31731"/>
            </a:xfrm>
          </p:grpSpPr>
          <p:sp>
            <p:nvSpPr>
              <p:cNvPr id="217" name="Freeform 41">
                <a:extLst>
                  <a:ext uri="{FF2B5EF4-FFF2-40B4-BE49-F238E27FC236}">
                    <a16:creationId xmlns:a16="http://schemas.microsoft.com/office/drawing/2014/main" id="{FE39EB71-0F84-864B-A7AD-EB16F9530C9B}"/>
                  </a:ext>
                </a:extLst>
              </p:cNvPr>
              <p:cNvSpPr>
                <a:spLocks noChangeArrowheads="1"/>
              </p:cNvSpPr>
              <p:nvPr/>
            </p:nvSpPr>
            <p:spPr bwMode="auto">
              <a:xfrm>
                <a:off x="8604990" y="3744292"/>
                <a:ext cx="22665" cy="22665"/>
              </a:xfrm>
              <a:custGeom>
                <a:avLst/>
                <a:gdLst>
                  <a:gd name="T0" fmla="*/ 132 w 133"/>
                  <a:gd name="T1" fmla="*/ 26 h 133"/>
                  <a:gd name="T2" fmla="*/ 132 w 133"/>
                  <a:gd name="T3" fmla="*/ 26 h 133"/>
                  <a:gd name="T4" fmla="*/ 79 w 133"/>
                  <a:gd name="T5" fmla="*/ 132 h 133"/>
                  <a:gd name="T6" fmla="*/ 0 w 133"/>
                  <a:gd name="T7" fmla="*/ 26 h 133"/>
                  <a:gd name="T8" fmla="*/ 79 w 133"/>
                  <a:gd name="T9" fmla="*/ 0 h 133"/>
                  <a:gd name="T10" fmla="*/ 132 w 133"/>
                  <a:gd name="T11" fmla="*/ 26 h 133"/>
                </a:gdLst>
                <a:ahLst/>
                <a:cxnLst>
                  <a:cxn ang="0">
                    <a:pos x="T0" y="T1"/>
                  </a:cxn>
                  <a:cxn ang="0">
                    <a:pos x="T2" y="T3"/>
                  </a:cxn>
                  <a:cxn ang="0">
                    <a:pos x="T4" y="T5"/>
                  </a:cxn>
                  <a:cxn ang="0">
                    <a:pos x="T6" y="T7"/>
                  </a:cxn>
                  <a:cxn ang="0">
                    <a:pos x="T8" y="T9"/>
                  </a:cxn>
                  <a:cxn ang="0">
                    <a:pos x="T10" y="T11"/>
                  </a:cxn>
                </a:cxnLst>
                <a:rect l="0" t="0" r="r" b="b"/>
                <a:pathLst>
                  <a:path w="133" h="133">
                    <a:moveTo>
                      <a:pt x="132" y="26"/>
                    </a:moveTo>
                    <a:lnTo>
                      <a:pt x="132" y="26"/>
                    </a:lnTo>
                    <a:cubicBezTo>
                      <a:pt x="132" y="26"/>
                      <a:pt x="132" y="132"/>
                      <a:pt x="79" y="132"/>
                    </a:cubicBezTo>
                    <a:cubicBezTo>
                      <a:pt x="0" y="132"/>
                      <a:pt x="0" y="26"/>
                      <a:pt x="0" y="26"/>
                    </a:cubicBezTo>
                    <a:cubicBezTo>
                      <a:pt x="0" y="26"/>
                      <a:pt x="26" y="0"/>
                      <a:pt x="79" y="0"/>
                    </a:cubicBezTo>
                    <a:cubicBezTo>
                      <a:pt x="132" y="26"/>
                      <a:pt x="132" y="26"/>
                      <a:pt x="132" y="26"/>
                    </a:cubicBez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218" name="Freeform 42">
                <a:extLst>
                  <a:ext uri="{FF2B5EF4-FFF2-40B4-BE49-F238E27FC236}">
                    <a16:creationId xmlns:a16="http://schemas.microsoft.com/office/drawing/2014/main" id="{4ACDF6E6-6646-F940-85E4-86168481FAA8}"/>
                  </a:ext>
                </a:extLst>
              </p:cNvPr>
              <p:cNvSpPr>
                <a:spLocks noChangeArrowheads="1"/>
              </p:cNvSpPr>
              <p:nvPr/>
            </p:nvSpPr>
            <p:spPr bwMode="auto">
              <a:xfrm>
                <a:off x="8577791" y="3744292"/>
                <a:ext cx="27198" cy="31731"/>
              </a:xfrm>
              <a:custGeom>
                <a:avLst/>
                <a:gdLst>
                  <a:gd name="T0" fmla="*/ 159 w 160"/>
                  <a:gd name="T1" fmla="*/ 26 h 185"/>
                  <a:gd name="T2" fmla="*/ 159 w 160"/>
                  <a:gd name="T3" fmla="*/ 26 h 185"/>
                  <a:gd name="T4" fmla="*/ 80 w 160"/>
                  <a:gd name="T5" fmla="*/ 184 h 185"/>
                  <a:gd name="T6" fmla="*/ 0 w 160"/>
                  <a:gd name="T7" fmla="*/ 26 h 185"/>
                  <a:gd name="T8" fmla="*/ 80 w 160"/>
                  <a:gd name="T9" fmla="*/ 0 h 185"/>
                  <a:gd name="T10" fmla="*/ 159 w 160"/>
                  <a:gd name="T11" fmla="*/ 26 h 185"/>
                </a:gdLst>
                <a:ahLst/>
                <a:cxnLst>
                  <a:cxn ang="0">
                    <a:pos x="T0" y="T1"/>
                  </a:cxn>
                  <a:cxn ang="0">
                    <a:pos x="T2" y="T3"/>
                  </a:cxn>
                  <a:cxn ang="0">
                    <a:pos x="T4" y="T5"/>
                  </a:cxn>
                  <a:cxn ang="0">
                    <a:pos x="T6" y="T7"/>
                  </a:cxn>
                  <a:cxn ang="0">
                    <a:pos x="T8" y="T9"/>
                  </a:cxn>
                  <a:cxn ang="0">
                    <a:pos x="T10" y="T11"/>
                  </a:cxn>
                </a:cxnLst>
                <a:rect l="0" t="0" r="r" b="b"/>
                <a:pathLst>
                  <a:path w="160" h="185">
                    <a:moveTo>
                      <a:pt x="159" y="26"/>
                    </a:moveTo>
                    <a:lnTo>
                      <a:pt x="159" y="26"/>
                    </a:lnTo>
                    <a:cubicBezTo>
                      <a:pt x="159" y="26"/>
                      <a:pt x="159" y="184"/>
                      <a:pt x="80" y="184"/>
                    </a:cubicBezTo>
                    <a:cubicBezTo>
                      <a:pt x="0" y="184"/>
                      <a:pt x="0" y="26"/>
                      <a:pt x="0" y="26"/>
                    </a:cubicBezTo>
                    <a:cubicBezTo>
                      <a:pt x="0" y="26"/>
                      <a:pt x="26" y="0"/>
                      <a:pt x="80" y="0"/>
                    </a:cubicBezTo>
                    <a:cubicBezTo>
                      <a:pt x="132" y="0"/>
                      <a:pt x="159" y="26"/>
                      <a:pt x="159" y="26"/>
                    </a:cubicBez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219" name="Freeform 43">
                <a:extLst>
                  <a:ext uri="{FF2B5EF4-FFF2-40B4-BE49-F238E27FC236}">
                    <a16:creationId xmlns:a16="http://schemas.microsoft.com/office/drawing/2014/main" id="{2B4D60B7-1E03-DF40-B06C-7D3C91AAD704}"/>
                  </a:ext>
                </a:extLst>
              </p:cNvPr>
              <p:cNvSpPr>
                <a:spLocks noChangeArrowheads="1"/>
              </p:cNvSpPr>
              <p:nvPr/>
            </p:nvSpPr>
            <p:spPr bwMode="auto">
              <a:xfrm>
                <a:off x="8550593" y="3744292"/>
                <a:ext cx="27198" cy="22665"/>
              </a:xfrm>
              <a:custGeom>
                <a:avLst/>
                <a:gdLst>
                  <a:gd name="T0" fmla="*/ 158 w 159"/>
                  <a:gd name="T1" fmla="*/ 26 h 133"/>
                  <a:gd name="T2" fmla="*/ 158 w 159"/>
                  <a:gd name="T3" fmla="*/ 26 h 133"/>
                  <a:gd name="T4" fmla="*/ 79 w 159"/>
                  <a:gd name="T5" fmla="*/ 132 h 133"/>
                  <a:gd name="T6" fmla="*/ 0 w 159"/>
                  <a:gd name="T7" fmla="*/ 26 h 133"/>
                  <a:gd name="T8" fmla="*/ 79 w 159"/>
                  <a:gd name="T9" fmla="*/ 0 h 133"/>
                  <a:gd name="T10" fmla="*/ 158 w 159"/>
                  <a:gd name="T11" fmla="*/ 26 h 133"/>
                </a:gdLst>
                <a:ahLst/>
                <a:cxnLst>
                  <a:cxn ang="0">
                    <a:pos x="T0" y="T1"/>
                  </a:cxn>
                  <a:cxn ang="0">
                    <a:pos x="T2" y="T3"/>
                  </a:cxn>
                  <a:cxn ang="0">
                    <a:pos x="T4" y="T5"/>
                  </a:cxn>
                  <a:cxn ang="0">
                    <a:pos x="T6" y="T7"/>
                  </a:cxn>
                  <a:cxn ang="0">
                    <a:pos x="T8" y="T9"/>
                  </a:cxn>
                  <a:cxn ang="0">
                    <a:pos x="T10" y="T11"/>
                  </a:cxn>
                </a:cxnLst>
                <a:rect l="0" t="0" r="r" b="b"/>
                <a:pathLst>
                  <a:path w="159" h="133">
                    <a:moveTo>
                      <a:pt x="158" y="26"/>
                    </a:moveTo>
                    <a:lnTo>
                      <a:pt x="158" y="26"/>
                    </a:lnTo>
                    <a:cubicBezTo>
                      <a:pt x="158" y="26"/>
                      <a:pt x="158" y="132"/>
                      <a:pt x="79" y="132"/>
                    </a:cubicBezTo>
                    <a:cubicBezTo>
                      <a:pt x="0" y="132"/>
                      <a:pt x="0" y="26"/>
                      <a:pt x="0" y="26"/>
                    </a:cubicBezTo>
                    <a:cubicBezTo>
                      <a:pt x="0" y="26"/>
                      <a:pt x="0" y="0"/>
                      <a:pt x="79" y="0"/>
                    </a:cubicBezTo>
                    <a:cubicBezTo>
                      <a:pt x="132" y="0"/>
                      <a:pt x="158" y="26"/>
                      <a:pt x="158" y="26"/>
                    </a:cubicBez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220" name="Freeform 44">
                <a:extLst>
                  <a:ext uri="{FF2B5EF4-FFF2-40B4-BE49-F238E27FC236}">
                    <a16:creationId xmlns:a16="http://schemas.microsoft.com/office/drawing/2014/main" id="{7B597461-7F1F-D248-9C96-3D721AC385D8}"/>
                  </a:ext>
                </a:extLst>
              </p:cNvPr>
              <p:cNvSpPr>
                <a:spLocks noChangeArrowheads="1"/>
              </p:cNvSpPr>
              <p:nvPr/>
            </p:nvSpPr>
            <p:spPr bwMode="auto">
              <a:xfrm>
                <a:off x="8518862" y="3744292"/>
                <a:ext cx="31731" cy="22665"/>
              </a:xfrm>
              <a:custGeom>
                <a:avLst/>
                <a:gdLst>
                  <a:gd name="T0" fmla="*/ 185 w 186"/>
                  <a:gd name="T1" fmla="*/ 26 h 133"/>
                  <a:gd name="T2" fmla="*/ 185 w 186"/>
                  <a:gd name="T3" fmla="*/ 26 h 133"/>
                  <a:gd name="T4" fmla="*/ 79 w 186"/>
                  <a:gd name="T5" fmla="*/ 132 h 133"/>
                  <a:gd name="T6" fmla="*/ 26 w 186"/>
                  <a:gd name="T7" fmla="*/ 26 h 133"/>
                  <a:gd name="T8" fmla="*/ 106 w 186"/>
                  <a:gd name="T9" fmla="*/ 0 h 133"/>
                  <a:gd name="T10" fmla="*/ 185 w 186"/>
                  <a:gd name="T11" fmla="*/ 26 h 133"/>
                </a:gdLst>
                <a:ahLst/>
                <a:cxnLst>
                  <a:cxn ang="0">
                    <a:pos x="T0" y="T1"/>
                  </a:cxn>
                  <a:cxn ang="0">
                    <a:pos x="T2" y="T3"/>
                  </a:cxn>
                  <a:cxn ang="0">
                    <a:pos x="T4" y="T5"/>
                  </a:cxn>
                  <a:cxn ang="0">
                    <a:pos x="T6" y="T7"/>
                  </a:cxn>
                  <a:cxn ang="0">
                    <a:pos x="T8" y="T9"/>
                  </a:cxn>
                  <a:cxn ang="0">
                    <a:pos x="T10" y="T11"/>
                  </a:cxn>
                </a:cxnLst>
                <a:rect l="0" t="0" r="r" b="b"/>
                <a:pathLst>
                  <a:path w="186" h="133">
                    <a:moveTo>
                      <a:pt x="185" y="26"/>
                    </a:moveTo>
                    <a:lnTo>
                      <a:pt x="185" y="26"/>
                    </a:lnTo>
                    <a:cubicBezTo>
                      <a:pt x="185" y="26"/>
                      <a:pt x="158" y="132"/>
                      <a:pt x="79" y="132"/>
                    </a:cubicBezTo>
                    <a:cubicBezTo>
                      <a:pt x="0" y="132"/>
                      <a:pt x="26" y="26"/>
                      <a:pt x="26" y="26"/>
                    </a:cubicBezTo>
                    <a:cubicBezTo>
                      <a:pt x="26" y="26"/>
                      <a:pt x="52" y="0"/>
                      <a:pt x="106" y="0"/>
                    </a:cubicBezTo>
                    <a:cubicBezTo>
                      <a:pt x="158" y="0"/>
                      <a:pt x="185" y="26"/>
                      <a:pt x="185" y="26"/>
                    </a:cubicBezTo>
                  </a:path>
                </a:pathLst>
              </a:custGeom>
              <a:solidFill>
                <a:srgbClr val="F4BA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grpSp>
        <p:sp>
          <p:nvSpPr>
            <p:cNvPr id="210" name="Freeform 40">
              <a:extLst>
                <a:ext uri="{FF2B5EF4-FFF2-40B4-BE49-F238E27FC236}">
                  <a16:creationId xmlns:a16="http://schemas.microsoft.com/office/drawing/2014/main" id="{37DE5F62-6970-A245-9DE3-CCB3DB600850}"/>
                </a:ext>
              </a:extLst>
            </p:cNvPr>
            <p:cNvSpPr>
              <a:spLocks noChangeArrowheads="1"/>
            </p:cNvSpPr>
            <p:nvPr/>
          </p:nvSpPr>
          <p:spPr bwMode="auto">
            <a:xfrm>
              <a:off x="8523395" y="4224038"/>
              <a:ext cx="258383" cy="36264"/>
            </a:xfrm>
            <a:custGeom>
              <a:avLst/>
              <a:gdLst>
                <a:gd name="T0" fmla="*/ 1505 w 1506"/>
                <a:gd name="T1" fmla="*/ 80 h 213"/>
                <a:gd name="T2" fmla="*/ 1505 w 1506"/>
                <a:gd name="T3" fmla="*/ 80 h 213"/>
                <a:gd name="T4" fmla="*/ 1268 w 1506"/>
                <a:gd name="T5" fmla="*/ 0 h 213"/>
                <a:gd name="T6" fmla="*/ 132 w 1506"/>
                <a:gd name="T7" fmla="*/ 0 h 213"/>
                <a:gd name="T8" fmla="*/ 0 w 1506"/>
                <a:gd name="T9" fmla="*/ 80 h 213"/>
                <a:gd name="T10" fmla="*/ 660 w 1506"/>
                <a:gd name="T11" fmla="*/ 132 h 213"/>
                <a:gd name="T12" fmla="*/ 1505 w 1506"/>
                <a:gd name="T13" fmla="*/ 212 h 213"/>
                <a:gd name="T14" fmla="*/ 1505 w 1506"/>
                <a:gd name="T15" fmla="*/ 80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6" h="213">
                  <a:moveTo>
                    <a:pt x="1505" y="80"/>
                  </a:moveTo>
                  <a:lnTo>
                    <a:pt x="1505" y="80"/>
                  </a:lnTo>
                  <a:cubicBezTo>
                    <a:pt x="1505" y="80"/>
                    <a:pt x="1453" y="0"/>
                    <a:pt x="1268" y="0"/>
                  </a:cubicBezTo>
                  <a:cubicBezTo>
                    <a:pt x="1057" y="0"/>
                    <a:pt x="291" y="0"/>
                    <a:pt x="132" y="0"/>
                  </a:cubicBezTo>
                  <a:cubicBezTo>
                    <a:pt x="0" y="0"/>
                    <a:pt x="0" y="80"/>
                    <a:pt x="0" y="80"/>
                  </a:cubicBezTo>
                  <a:cubicBezTo>
                    <a:pt x="0" y="80"/>
                    <a:pt x="634" y="106"/>
                    <a:pt x="660" y="132"/>
                  </a:cubicBezTo>
                  <a:cubicBezTo>
                    <a:pt x="713" y="132"/>
                    <a:pt x="1505" y="212"/>
                    <a:pt x="1505" y="212"/>
                  </a:cubicBezTo>
                  <a:lnTo>
                    <a:pt x="1505" y="80"/>
                  </a:lnTo>
                </a:path>
              </a:pathLst>
            </a:custGeom>
            <a:solidFill>
              <a:srgbClr val="DF9E6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FFFFFF"/>
                </a:solidFill>
              </a:endParaRPr>
            </a:p>
          </p:txBody>
        </p:sp>
        <p:sp>
          <p:nvSpPr>
            <p:cNvPr id="211" name="Rectangle 210">
              <a:extLst>
                <a:ext uri="{FF2B5EF4-FFF2-40B4-BE49-F238E27FC236}">
                  <a16:creationId xmlns:a16="http://schemas.microsoft.com/office/drawing/2014/main" id="{45C1BD8E-C890-AD49-955A-5F6ADA766037}"/>
                </a:ext>
              </a:extLst>
            </p:cNvPr>
            <p:cNvSpPr/>
            <p:nvPr/>
          </p:nvSpPr>
          <p:spPr>
            <a:xfrm>
              <a:off x="8166100" y="4178329"/>
              <a:ext cx="794483" cy="45719"/>
            </a:xfrm>
            <a:prstGeom prst="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212" name="Rounded Rectangle 211">
              <a:extLst>
                <a:ext uri="{FF2B5EF4-FFF2-40B4-BE49-F238E27FC236}">
                  <a16:creationId xmlns:a16="http://schemas.microsoft.com/office/drawing/2014/main" id="{5500CABB-7CB1-6C4B-8667-08CCF5F87F87}"/>
                </a:ext>
              </a:extLst>
            </p:cNvPr>
            <p:cNvSpPr/>
            <p:nvPr/>
          </p:nvSpPr>
          <p:spPr>
            <a:xfrm>
              <a:off x="8264672" y="3789299"/>
              <a:ext cx="597339" cy="358433"/>
            </a:xfrm>
            <a:prstGeom prst="roundRect">
              <a:avLst>
                <a:gd name="adj" fmla="val 8175"/>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213" name="Rectangle 212">
              <a:extLst>
                <a:ext uri="{FF2B5EF4-FFF2-40B4-BE49-F238E27FC236}">
                  <a16:creationId xmlns:a16="http://schemas.microsoft.com/office/drawing/2014/main" id="{95BD5D1F-1A2B-C845-8BBB-9E1C2F3AFCCF}"/>
                </a:ext>
              </a:extLst>
            </p:cNvPr>
            <p:cNvSpPr/>
            <p:nvPr/>
          </p:nvSpPr>
          <p:spPr>
            <a:xfrm>
              <a:off x="8289915" y="3808349"/>
              <a:ext cx="546852" cy="77851"/>
            </a:xfrm>
            <a:prstGeom prst="rect">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214" name="Rectangle 213">
              <a:extLst>
                <a:ext uri="{FF2B5EF4-FFF2-40B4-BE49-F238E27FC236}">
                  <a16:creationId xmlns:a16="http://schemas.microsoft.com/office/drawing/2014/main" id="{9DF61107-909E-EE43-97FE-34921449E801}"/>
                </a:ext>
              </a:extLst>
            </p:cNvPr>
            <p:cNvSpPr/>
            <p:nvPr/>
          </p:nvSpPr>
          <p:spPr>
            <a:xfrm>
              <a:off x="8289915" y="3899886"/>
              <a:ext cx="136535" cy="224439"/>
            </a:xfrm>
            <a:prstGeom prst="rect">
              <a:avLst/>
            </a:prstGeom>
            <a:solidFill>
              <a:schemeClr val="accent3">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215" name="Rectangle 214">
              <a:extLst>
                <a:ext uri="{FF2B5EF4-FFF2-40B4-BE49-F238E27FC236}">
                  <a16:creationId xmlns:a16="http://schemas.microsoft.com/office/drawing/2014/main" id="{0586CA0A-DE3F-4347-BD7E-CE0EAB655158}"/>
                </a:ext>
              </a:extLst>
            </p:cNvPr>
            <p:cNvSpPr/>
            <p:nvPr/>
          </p:nvSpPr>
          <p:spPr>
            <a:xfrm>
              <a:off x="8450848" y="3899886"/>
              <a:ext cx="180761" cy="224439"/>
            </a:xfrm>
            <a:prstGeom prst="rect">
              <a:avLst/>
            </a:prstGeom>
            <a:solidFill>
              <a:schemeClr val="accent3">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216" name="Rectangle 215">
              <a:extLst>
                <a:ext uri="{FF2B5EF4-FFF2-40B4-BE49-F238E27FC236}">
                  <a16:creationId xmlns:a16="http://schemas.microsoft.com/office/drawing/2014/main" id="{C361B94E-7AB1-C649-A8E1-719004E0699E}"/>
                </a:ext>
              </a:extLst>
            </p:cNvPr>
            <p:cNvSpPr/>
            <p:nvPr/>
          </p:nvSpPr>
          <p:spPr>
            <a:xfrm>
              <a:off x="8656006" y="3899886"/>
              <a:ext cx="180761" cy="224439"/>
            </a:xfrm>
            <a:prstGeom prst="rect">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spTree>
    <p:extLst>
      <p:ext uri="{BB962C8B-B14F-4D97-AF65-F5344CB8AC3E}">
        <p14:creationId xmlns:p14="http://schemas.microsoft.com/office/powerpoint/2010/main" val="163364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2_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2.xml><?xml version="1.0" encoding="utf-8"?>
<a:theme xmlns:a="http://schemas.openxmlformats.org/drawingml/2006/main" name="Oracle-16x9-2016-160824">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16x9-2016-160824.potx" id="{3DB227D6-85D8-9A45-98B2-F7108128ADBF}" vid="{AFB409E2-9D21-8A40-8956-31FE3A47A9FA}"/>
    </a:ext>
  </a:ext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539923-OOW-SF2016-16x9-v11</Template>
  <TotalTime>30059</TotalTime>
  <Words>564</Words>
  <Application>Microsoft Macintosh PowerPoint</Application>
  <PresentationFormat>Custom</PresentationFormat>
  <Paragraphs>107</Paragraphs>
  <Slides>12</Slides>
  <Notes>4</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12</vt:i4>
      </vt:variant>
    </vt:vector>
  </HeadingPairs>
  <TitlesOfParts>
    <vt:vector size="16" baseType="lpstr">
      <vt:lpstr>Arial</vt:lpstr>
      <vt:lpstr>Calibri</vt:lpstr>
      <vt:lpstr>2_Oracle_16x9_2016</vt:lpstr>
      <vt:lpstr>Oracle-16x9-2016-160824</vt:lpstr>
      <vt:lpstr>PowerPoint Presentation</vt:lpstr>
      <vt:lpstr>PowerPoint Presentation</vt:lpstr>
      <vt:lpstr>Visual Builder Cloud in Action</vt:lpstr>
      <vt:lpstr>Café Supremo Demo Personas</vt:lpstr>
      <vt:lpstr>Consumer: Employee Persona - Kirk</vt:lpstr>
      <vt:lpstr>PowerPoint Presentation</vt:lpstr>
      <vt:lpstr>HQ-Staff : Manager Persona - ROBIN</vt:lpstr>
      <vt:lpstr>PowerPoint Presentation</vt:lpstr>
      <vt:lpstr>Creators : Developer Persona - SANDY</vt:lpstr>
      <vt:lpstr>PowerPoint Presentation</vt:lpstr>
      <vt:lpstr>PowerPoint Presentation</vt:lpstr>
      <vt:lpstr>PowerPoint Presentation</vt:lpstr>
    </vt:vector>
  </TitlesOfParts>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Corproate Presentation Template</dc:subject>
  <dc:creator>production</dc:creator>
  <cp:lastModifiedBy>Microsoft Office User</cp:lastModifiedBy>
  <cp:revision>232</cp:revision>
  <cp:lastPrinted>2014-07-16T02:22:57Z</cp:lastPrinted>
  <dcterms:created xsi:type="dcterms:W3CDTF">2016-08-17T03:28:40Z</dcterms:created>
  <dcterms:modified xsi:type="dcterms:W3CDTF">2018-09-04T06:38:10Z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